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1847_176A89E3.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6" r:id="rId5"/>
  </p:sldMasterIdLst>
  <p:notesMasterIdLst>
    <p:notesMasterId r:id="rId20"/>
  </p:notesMasterIdLst>
  <p:handoutMasterIdLst>
    <p:handoutMasterId r:id="rId21"/>
  </p:handoutMasterIdLst>
  <p:sldIdLst>
    <p:sldId id="256" r:id="rId6"/>
    <p:sldId id="6222" r:id="rId7"/>
    <p:sldId id="6223" r:id="rId8"/>
    <p:sldId id="257" r:id="rId9"/>
    <p:sldId id="6205" r:id="rId10"/>
    <p:sldId id="6232" r:id="rId11"/>
    <p:sldId id="6215" r:id="rId12"/>
    <p:sldId id="6226" r:id="rId13"/>
    <p:sldId id="6227" r:id="rId14"/>
    <p:sldId id="6230" r:id="rId15"/>
    <p:sldId id="6231" r:id="rId16"/>
    <p:sldId id="6224" r:id="rId17"/>
    <p:sldId id="6228" r:id="rId18"/>
    <p:sldId id="62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3A8C8E-694F-6EEE-2055-5E2439784FA4}" name="Gomez, Max" initials="MG" userId="S::mgomez@ocwd.com::53aa502b-4816-49ea-ab47-51876e0be5c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687"/>
    <a:srgbClr val="00BBD3"/>
    <a:srgbClr val="AFB0B2"/>
    <a:srgbClr val="7BC24D"/>
    <a:srgbClr val="F5A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B2A1CF-C7AC-4027-9A8E-A1BE4A1C6AD8}" v="15" dt="2025-08-04T20:38:34.430"/>
    <p1510:client id="{97EC70CB-4DBC-4381-896D-CF58182169D2}" v="2" dt="2025-08-05T16:15:33.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67" autoAdjust="0"/>
  </p:normalViewPr>
  <p:slideViewPr>
    <p:cSldViewPr snapToGrid="0">
      <p:cViewPr varScale="1">
        <p:scale>
          <a:sx n="70" d="100"/>
          <a:sy n="70" d="100"/>
        </p:scale>
        <p:origin x="72" y="115"/>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mez, Max" userId="S::mgomez@ocwd.com::53aa502b-4816-49ea-ab47-51876e0be5ce" providerId="AD" clId="Web-{A7BCFB31-759D-BDB6-366C-ADA4E615261F}"/>
    <pc:docChg chg="addSld modSld">
      <pc:chgData name="Gomez, Max" userId="S::mgomez@ocwd.com::53aa502b-4816-49ea-ab47-51876e0be5ce" providerId="AD" clId="Web-{A7BCFB31-759D-BDB6-366C-ADA4E615261F}" dt="2025-03-27T15:43:09.065" v="7"/>
      <pc:docMkLst>
        <pc:docMk/>
      </pc:docMkLst>
      <pc:sldChg chg="modSp">
        <pc:chgData name="Gomez, Max" userId="S::mgomez@ocwd.com::53aa502b-4816-49ea-ab47-51876e0be5ce" providerId="AD" clId="Web-{A7BCFB31-759D-BDB6-366C-ADA4E615261F}" dt="2025-03-27T15:41:12.829" v="6" actId="20577"/>
        <pc:sldMkLst>
          <pc:docMk/>
          <pc:sldMk cId="1708249216" sldId="6223"/>
        </pc:sldMkLst>
      </pc:sldChg>
      <pc:sldChg chg="add">
        <pc:chgData name="Gomez, Max" userId="S::mgomez@ocwd.com::53aa502b-4816-49ea-ab47-51876e0be5ce" providerId="AD" clId="Web-{A7BCFB31-759D-BDB6-366C-ADA4E615261F}" dt="2025-03-27T15:43:09.065" v="7"/>
        <pc:sldMkLst>
          <pc:docMk/>
          <pc:sldMk cId="2740945583" sldId="6225"/>
        </pc:sldMkLst>
      </pc:sldChg>
    </pc:docChg>
  </pc:docChgLst>
  <pc:docChgLst>
    <pc:chgData name="Esguerra, Laurence" userId="462a1f22-3593-4aed-a6ec-1c70c50e8f55" providerId="ADAL" clId="{97EC70CB-4DBC-4381-896D-CF58182169D2}"/>
    <pc:docChg chg="undo custSel addSld delSld modSld">
      <pc:chgData name="Esguerra, Laurence" userId="462a1f22-3593-4aed-a6ec-1c70c50e8f55" providerId="ADAL" clId="{97EC70CB-4DBC-4381-896D-CF58182169D2}" dt="2025-08-05T16:28:56.612" v="422" actId="20577"/>
      <pc:docMkLst>
        <pc:docMk/>
      </pc:docMkLst>
      <pc:sldChg chg="del">
        <pc:chgData name="Esguerra, Laurence" userId="462a1f22-3593-4aed-a6ec-1c70c50e8f55" providerId="ADAL" clId="{97EC70CB-4DBC-4381-896D-CF58182169D2}" dt="2025-08-05T16:13:49.983" v="209" actId="2696"/>
        <pc:sldMkLst>
          <pc:docMk/>
          <pc:sldMk cId="723609915" sldId="258"/>
        </pc:sldMkLst>
      </pc:sldChg>
      <pc:sldChg chg="addSp delSp modSp mod setBg">
        <pc:chgData name="Esguerra, Laurence" userId="462a1f22-3593-4aed-a6ec-1c70c50e8f55" providerId="ADAL" clId="{97EC70CB-4DBC-4381-896D-CF58182169D2}" dt="2025-08-05T16:15:51.361" v="216" actId="26606"/>
        <pc:sldMkLst>
          <pc:docMk/>
          <pc:sldMk cId="3410469443" sldId="6205"/>
        </pc:sldMkLst>
        <pc:spChg chg="mod">
          <ac:chgData name="Esguerra, Laurence" userId="462a1f22-3593-4aed-a6ec-1c70c50e8f55" providerId="ADAL" clId="{97EC70CB-4DBC-4381-896D-CF58182169D2}" dt="2025-08-05T16:15:51.361" v="216" actId="26606"/>
          <ac:spMkLst>
            <pc:docMk/>
            <pc:sldMk cId="3410469443" sldId="6205"/>
            <ac:spMk id="2" creationId="{7E922996-3224-ACDD-E303-F2608A2D15D6}"/>
          </ac:spMkLst>
        </pc:spChg>
        <pc:spChg chg="add">
          <ac:chgData name="Esguerra, Laurence" userId="462a1f22-3593-4aed-a6ec-1c70c50e8f55" providerId="ADAL" clId="{97EC70CB-4DBC-4381-896D-CF58182169D2}" dt="2025-08-05T16:15:51.361" v="216" actId="26606"/>
          <ac:spMkLst>
            <pc:docMk/>
            <pc:sldMk cId="3410469443" sldId="6205"/>
            <ac:spMk id="10" creationId="{D4771268-CB57-404A-9271-370EB28F6090}"/>
          </ac:spMkLst>
        </pc:spChg>
        <pc:picChg chg="del">
          <ac:chgData name="Esguerra, Laurence" userId="462a1f22-3593-4aed-a6ec-1c70c50e8f55" providerId="ADAL" clId="{97EC70CB-4DBC-4381-896D-CF58182169D2}" dt="2025-08-05T16:13:57.561" v="211" actId="478"/>
          <ac:picMkLst>
            <pc:docMk/>
            <pc:sldMk cId="3410469443" sldId="6205"/>
            <ac:picMk id="4" creationId="{22882A34-0DD8-523F-73E9-0B1D9106CA5E}"/>
          </ac:picMkLst>
        </pc:picChg>
        <pc:picChg chg="add mod">
          <ac:chgData name="Esguerra, Laurence" userId="462a1f22-3593-4aed-a6ec-1c70c50e8f55" providerId="ADAL" clId="{97EC70CB-4DBC-4381-896D-CF58182169D2}" dt="2025-08-05T16:15:51.361" v="216" actId="26606"/>
          <ac:picMkLst>
            <pc:docMk/>
            <pc:sldMk cId="3410469443" sldId="6205"/>
            <ac:picMk id="5" creationId="{5F8C35F0-8312-0489-1B4A-8B14E9348DCF}"/>
          </ac:picMkLst>
        </pc:picChg>
        <pc:picChg chg="del">
          <ac:chgData name="Esguerra, Laurence" userId="462a1f22-3593-4aed-a6ec-1c70c50e8f55" providerId="ADAL" clId="{97EC70CB-4DBC-4381-896D-CF58182169D2}" dt="2025-08-05T16:13:58.249" v="212" actId="478"/>
          <ac:picMkLst>
            <pc:docMk/>
            <pc:sldMk cId="3410469443" sldId="6205"/>
            <ac:picMk id="13" creationId="{E991C47C-4570-6AA1-4759-ABC0F8FEF114}"/>
          </ac:picMkLst>
        </pc:picChg>
      </pc:sldChg>
      <pc:sldChg chg="modSp mod modCm">
        <pc:chgData name="Esguerra, Laurence" userId="462a1f22-3593-4aed-a6ec-1c70c50e8f55" providerId="ADAL" clId="{97EC70CB-4DBC-4381-896D-CF58182169D2}" dt="2025-08-05T16:24:18.407" v="295" actId="20577"/>
        <pc:sldMkLst>
          <pc:docMk/>
          <pc:sldMk cId="392858083" sldId="6215"/>
        </pc:sldMkLst>
        <pc:spChg chg="mod">
          <ac:chgData name="Esguerra, Laurence" userId="462a1f22-3593-4aed-a6ec-1c70c50e8f55" providerId="ADAL" clId="{97EC70CB-4DBC-4381-896D-CF58182169D2}" dt="2025-08-05T16:24:18.407" v="295" actId="20577"/>
          <ac:spMkLst>
            <pc:docMk/>
            <pc:sldMk cId="392858083" sldId="6215"/>
            <ac:spMk id="3" creationId="{690B090C-F6FC-6232-9272-E981D6E5A94F}"/>
          </ac:spMkLst>
        </pc:spChg>
        <pc:extLst>
          <p:ext xmlns:p="http://schemas.openxmlformats.org/presentationml/2006/main" uri="{D6D511B9-2390-475A-947B-AFAB55BFBCF1}">
            <pc226:cmChg xmlns:pc226="http://schemas.microsoft.com/office/powerpoint/2022/06/main/command" chg="mod">
              <pc226:chgData name="Esguerra, Laurence" userId="462a1f22-3593-4aed-a6ec-1c70c50e8f55" providerId="ADAL" clId="{97EC70CB-4DBC-4381-896D-CF58182169D2}" dt="2025-08-05T16:24:18.407" v="295" actId="20577"/>
              <pc2:cmMkLst xmlns:pc2="http://schemas.microsoft.com/office/powerpoint/2019/9/main/command">
                <pc:docMk/>
                <pc:sldMk cId="392858083" sldId="6215"/>
                <pc2:cmMk id="{31CDFE8A-9EF4-4018-863C-F8E02B16583C}"/>
              </pc2:cmMkLst>
            </pc226:cmChg>
          </p:ext>
        </pc:extLst>
      </pc:sldChg>
      <pc:sldChg chg="modSp mod">
        <pc:chgData name="Esguerra, Laurence" userId="462a1f22-3593-4aed-a6ec-1c70c50e8f55" providerId="ADAL" clId="{97EC70CB-4DBC-4381-896D-CF58182169D2}" dt="2025-08-05T16:18:26.380" v="217" actId="20577"/>
        <pc:sldMkLst>
          <pc:docMk/>
          <pc:sldMk cId="1708249216" sldId="6223"/>
        </pc:sldMkLst>
        <pc:spChg chg="mod">
          <ac:chgData name="Esguerra, Laurence" userId="462a1f22-3593-4aed-a6ec-1c70c50e8f55" providerId="ADAL" clId="{97EC70CB-4DBC-4381-896D-CF58182169D2}" dt="2025-08-05T16:18:26.380" v="217" actId="20577"/>
          <ac:spMkLst>
            <pc:docMk/>
            <pc:sldMk cId="1708249216" sldId="6223"/>
            <ac:spMk id="3" creationId="{A438BC2E-68ED-30C9-13E2-D4AEC6BD7FE3}"/>
          </ac:spMkLst>
        </pc:spChg>
      </pc:sldChg>
      <pc:sldChg chg="modSp mod">
        <pc:chgData name="Esguerra, Laurence" userId="462a1f22-3593-4aed-a6ec-1c70c50e8f55" providerId="ADAL" clId="{97EC70CB-4DBC-4381-896D-CF58182169D2}" dt="2025-08-05T16:28:56.612" v="422" actId="20577"/>
        <pc:sldMkLst>
          <pc:docMk/>
          <pc:sldMk cId="665845551" sldId="6224"/>
        </pc:sldMkLst>
        <pc:spChg chg="mod">
          <ac:chgData name="Esguerra, Laurence" userId="462a1f22-3593-4aed-a6ec-1c70c50e8f55" providerId="ADAL" clId="{97EC70CB-4DBC-4381-896D-CF58182169D2}" dt="2025-08-05T16:28:56.612" v="422" actId="20577"/>
          <ac:spMkLst>
            <pc:docMk/>
            <pc:sldMk cId="665845551" sldId="6224"/>
            <ac:spMk id="7" creationId="{251B7B6C-37AE-589E-0B9D-1D945C172557}"/>
          </ac:spMkLst>
        </pc:spChg>
      </pc:sldChg>
      <pc:sldChg chg="del">
        <pc:chgData name="Esguerra, Laurence" userId="462a1f22-3593-4aed-a6ec-1c70c50e8f55" providerId="ADAL" clId="{97EC70CB-4DBC-4381-896D-CF58182169D2}" dt="2025-08-05T16:13:21.905" v="208" actId="2696"/>
        <pc:sldMkLst>
          <pc:docMk/>
          <pc:sldMk cId="2740945583" sldId="6225"/>
        </pc:sldMkLst>
      </pc:sldChg>
      <pc:sldChg chg="modSp mod">
        <pc:chgData name="Esguerra, Laurence" userId="462a1f22-3593-4aed-a6ec-1c70c50e8f55" providerId="ADAL" clId="{97EC70CB-4DBC-4381-896D-CF58182169D2}" dt="2025-08-05T16:27:13.261" v="391" actId="20577"/>
        <pc:sldMkLst>
          <pc:docMk/>
          <pc:sldMk cId="550011026" sldId="6226"/>
        </pc:sldMkLst>
        <pc:spChg chg="mod">
          <ac:chgData name="Esguerra, Laurence" userId="462a1f22-3593-4aed-a6ec-1c70c50e8f55" providerId="ADAL" clId="{97EC70CB-4DBC-4381-896D-CF58182169D2}" dt="2025-08-05T16:27:13.261" v="391" actId="20577"/>
          <ac:spMkLst>
            <pc:docMk/>
            <pc:sldMk cId="550011026" sldId="6226"/>
            <ac:spMk id="3" creationId="{B35814BB-F3A0-50D7-22F6-C869F8B2EBFA}"/>
          </ac:spMkLst>
        </pc:spChg>
      </pc:sldChg>
      <pc:sldChg chg="modSp mod">
        <pc:chgData name="Esguerra, Laurence" userId="462a1f22-3593-4aed-a6ec-1c70c50e8f55" providerId="ADAL" clId="{97EC70CB-4DBC-4381-896D-CF58182169D2}" dt="2025-08-05T16:27:30.133" v="394" actId="5793"/>
        <pc:sldMkLst>
          <pc:docMk/>
          <pc:sldMk cId="2885929917" sldId="6230"/>
        </pc:sldMkLst>
        <pc:spChg chg="mod">
          <ac:chgData name="Esguerra, Laurence" userId="462a1f22-3593-4aed-a6ec-1c70c50e8f55" providerId="ADAL" clId="{97EC70CB-4DBC-4381-896D-CF58182169D2}" dt="2025-08-05T16:27:30.133" v="394" actId="5793"/>
          <ac:spMkLst>
            <pc:docMk/>
            <pc:sldMk cId="2885929917" sldId="6230"/>
            <ac:spMk id="3" creationId="{E6730C52-3EF4-DE42-424D-284075365FA3}"/>
          </ac:spMkLst>
        </pc:spChg>
      </pc:sldChg>
      <pc:sldChg chg="add">
        <pc:chgData name="Esguerra, Laurence" userId="462a1f22-3593-4aed-a6ec-1c70c50e8f55" providerId="ADAL" clId="{97EC70CB-4DBC-4381-896D-CF58182169D2}" dt="2025-08-05T16:13:53.528" v="210" actId="2890"/>
        <pc:sldMkLst>
          <pc:docMk/>
          <pc:sldMk cId="3659246397" sldId="6232"/>
        </pc:sldMkLst>
      </pc:sldChg>
    </pc:docChg>
  </pc:docChgLst>
  <pc:docChgLst>
    <pc:chgData name="Gomez, Max" userId="53aa502b-4816-49ea-ab47-51876e0be5ce" providerId="ADAL" clId="{BFB6149D-7BAC-46F4-9FC7-01380F512C10}"/>
    <pc:docChg chg="undo custSel addSld modSld">
      <pc:chgData name="Gomez, Max" userId="53aa502b-4816-49ea-ab47-51876e0be5ce" providerId="ADAL" clId="{BFB6149D-7BAC-46F4-9FC7-01380F512C10}" dt="2025-03-31T22:05:23.005" v="2344" actId="20577"/>
      <pc:docMkLst>
        <pc:docMk/>
      </pc:docMkLst>
      <pc:sldChg chg="modSp mod">
        <pc:chgData name="Gomez, Max" userId="53aa502b-4816-49ea-ab47-51876e0be5ce" providerId="ADAL" clId="{BFB6149D-7BAC-46F4-9FC7-01380F512C10}" dt="2025-03-31T22:05:23.005" v="2344" actId="20577"/>
        <pc:sldMkLst>
          <pc:docMk/>
          <pc:sldMk cId="1963609569" sldId="256"/>
        </pc:sldMkLst>
      </pc:sldChg>
      <pc:sldChg chg="addSp delSp modSp mod">
        <pc:chgData name="Gomez, Max" userId="53aa502b-4816-49ea-ab47-51876e0be5ce" providerId="ADAL" clId="{BFB6149D-7BAC-46F4-9FC7-01380F512C10}" dt="2025-03-27T16:51:57.776" v="871" actId="20577"/>
        <pc:sldMkLst>
          <pc:docMk/>
          <pc:sldMk cId="3410469443" sldId="6205"/>
        </pc:sldMkLst>
      </pc:sldChg>
      <pc:sldChg chg="modSp mod">
        <pc:chgData name="Gomez, Max" userId="53aa502b-4816-49ea-ab47-51876e0be5ce" providerId="ADAL" clId="{BFB6149D-7BAC-46F4-9FC7-01380F512C10}" dt="2025-03-27T17:58:31.546" v="938" actId="20577"/>
        <pc:sldMkLst>
          <pc:docMk/>
          <pc:sldMk cId="392858083" sldId="6215"/>
        </pc:sldMkLst>
      </pc:sldChg>
      <pc:sldChg chg="modSp mod">
        <pc:chgData name="Gomez, Max" userId="53aa502b-4816-49ea-ab47-51876e0be5ce" providerId="ADAL" clId="{BFB6149D-7BAC-46F4-9FC7-01380F512C10}" dt="2025-03-27T18:44:22.891" v="1980" actId="20577"/>
        <pc:sldMkLst>
          <pc:docMk/>
          <pc:sldMk cId="52219483" sldId="6222"/>
        </pc:sldMkLst>
      </pc:sldChg>
      <pc:sldChg chg="modSp mod">
        <pc:chgData name="Gomez, Max" userId="53aa502b-4816-49ea-ab47-51876e0be5ce" providerId="ADAL" clId="{BFB6149D-7BAC-46F4-9FC7-01380F512C10}" dt="2025-03-27T20:46:12.886" v="2004" actId="20577"/>
        <pc:sldMkLst>
          <pc:docMk/>
          <pc:sldMk cId="1708249216" sldId="6223"/>
        </pc:sldMkLst>
      </pc:sldChg>
      <pc:sldChg chg="modSp mod">
        <pc:chgData name="Gomez, Max" userId="53aa502b-4816-49ea-ab47-51876e0be5ce" providerId="ADAL" clId="{BFB6149D-7BAC-46F4-9FC7-01380F512C10}" dt="2025-03-27T17:25:55.447" v="910" actId="20577"/>
        <pc:sldMkLst>
          <pc:docMk/>
          <pc:sldMk cId="665845551" sldId="6224"/>
        </pc:sldMkLst>
      </pc:sldChg>
      <pc:sldChg chg="modSp new mod">
        <pc:chgData name="Gomez, Max" userId="53aa502b-4816-49ea-ab47-51876e0be5ce" providerId="ADAL" clId="{BFB6149D-7BAC-46F4-9FC7-01380F512C10}" dt="2025-03-27T18:42:03.438" v="1914" actId="5793"/>
        <pc:sldMkLst>
          <pc:docMk/>
          <pc:sldMk cId="550011026" sldId="6226"/>
        </pc:sldMkLst>
      </pc:sldChg>
      <pc:sldChg chg="modSp mod">
        <pc:chgData name="Gomez, Max" userId="53aa502b-4816-49ea-ab47-51876e0be5ce" providerId="ADAL" clId="{BFB6149D-7BAC-46F4-9FC7-01380F512C10}" dt="2025-03-31T22:04:44.009" v="2333" actId="20577"/>
        <pc:sldMkLst>
          <pc:docMk/>
          <pc:sldMk cId="2223928624" sldId="6227"/>
        </pc:sldMkLst>
      </pc:sldChg>
      <pc:sldChg chg="delSp modSp new mod">
        <pc:chgData name="Gomez, Max" userId="53aa502b-4816-49ea-ab47-51876e0be5ce" providerId="ADAL" clId="{BFB6149D-7BAC-46F4-9FC7-01380F512C10}" dt="2025-03-27T18:44:10.753" v="1970" actId="20577"/>
        <pc:sldMkLst>
          <pc:docMk/>
          <pc:sldMk cId="2997627052" sldId="6228"/>
        </pc:sldMkLst>
      </pc:sldChg>
    </pc:docChg>
  </pc:docChgLst>
  <pc:docChgLst>
    <pc:chgData name="Gomez, Max" userId="53aa502b-4816-49ea-ab47-51876e0be5ce" providerId="ADAL" clId="{54B2A1CF-C7AC-4027-9A8E-A1BE4A1C6AD8}"/>
    <pc:docChg chg="undo redo custSel addSld delSld modSld">
      <pc:chgData name="Gomez, Max" userId="53aa502b-4816-49ea-ab47-51876e0be5ce" providerId="ADAL" clId="{54B2A1CF-C7AC-4027-9A8E-A1BE4A1C6AD8}" dt="2025-08-04T21:39:27.377" v="1783" actId="1076"/>
      <pc:docMkLst>
        <pc:docMk/>
      </pc:docMkLst>
      <pc:sldChg chg="modSp mod">
        <pc:chgData name="Gomez, Max" userId="53aa502b-4816-49ea-ab47-51876e0be5ce" providerId="ADAL" clId="{54B2A1CF-C7AC-4027-9A8E-A1BE4A1C6AD8}" dt="2025-08-04T20:40:50.733" v="1755" actId="33524"/>
        <pc:sldMkLst>
          <pc:docMk/>
          <pc:sldMk cId="1963609569" sldId="256"/>
        </pc:sldMkLst>
        <pc:spChg chg="mod">
          <ac:chgData name="Gomez, Max" userId="53aa502b-4816-49ea-ab47-51876e0be5ce" providerId="ADAL" clId="{54B2A1CF-C7AC-4027-9A8E-A1BE4A1C6AD8}" dt="2025-08-04T16:49:24.627" v="285"/>
          <ac:spMkLst>
            <pc:docMk/>
            <pc:sldMk cId="1963609569" sldId="256"/>
            <ac:spMk id="6" creationId="{ADD3E4C6-6F8D-3105-BA12-A410848FD2F9}"/>
          </ac:spMkLst>
        </pc:spChg>
        <pc:spChg chg="mod">
          <ac:chgData name="Gomez, Max" userId="53aa502b-4816-49ea-ab47-51876e0be5ce" providerId="ADAL" clId="{54B2A1CF-C7AC-4027-9A8E-A1BE4A1C6AD8}" dt="2025-08-04T20:40:50.733" v="1755" actId="33524"/>
          <ac:spMkLst>
            <pc:docMk/>
            <pc:sldMk cId="1963609569" sldId="256"/>
            <ac:spMk id="7" creationId="{F434B7F2-AB7E-0D76-BEC5-04C76751DEC5}"/>
          </ac:spMkLst>
        </pc:spChg>
      </pc:sldChg>
      <pc:sldChg chg="addSp delSp modSp mod">
        <pc:chgData name="Gomez, Max" userId="53aa502b-4816-49ea-ab47-51876e0be5ce" providerId="ADAL" clId="{54B2A1CF-C7AC-4027-9A8E-A1BE4A1C6AD8}" dt="2025-08-04T21:39:27.377" v="1783" actId="1076"/>
        <pc:sldMkLst>
          <pc:docMk/>
          <pc:sldMk cId="3410469443" sldId="6205"/>
        </pc:sldMkLst>
        <pc:spChg chg="add del mod">
          <ac:chgData name="Gomez, Max" userId="53aa502b-4816-49ea-ab47-51876e0be5ce" providerId="ADAL" clId="{54B2A1CF-C7AC-4027-9A8E-A1BE4A1C6AD8}" dt="2025-08-04T21:15:44.791" v="1763" actId="478"/>
          <ac:spMkLst>
            <pc:docMk/>
            <pc:sldMk cId="3410469443" sldId="6205"/>
            <ac:spMk id="6" creationId="{37356141-BC2A-8EDF-7ECC-B28F99F169E3}"/>
          </ac:spMkLst>
        </pc:spChg>
        <pc:picChg chg="add mod modCrop">
          <ac:chgData name="Gomez, Max" userId="53aa502b-4816-49ea-ab47-51876e0be5ce" providerId="ADAL" clId="{54B2A1CF-C7AC-4027-9A8E-A1BE4A1C6AD8}" dt="2025-08-04T21:16:53.521" v="1768" actId="1076"/>
          <ac:picMkLst>
            <pc:docMk/>
            <pc:sldMk cId="3410469443" sldId="6205"/>
            <ac:picMk id="4" creationId="{22882A34-0DD8-523F-73E9-0B1D9106CA5E}"/>
          </ac:picMkLst>
        </pc:picChg>
        <pc:picChg chg="del">
          <ac:chgData name="Gomez, Max" userId="53aa502b-4816-49ea-ab47-51876e0be5ce" providerId="ADAL" clId="{54B2A1CF-C7AC-4027-9A8E-A1BE4A1C6AD8}" dt="2025-08-04T16:28:58.287" v="93" actId="478"/>
          <ac:picMkLst>
            <pc:docMk/>
            <pc:sldMk cId="3410469443" sldId="6205"/>
            <ac:picMk id="4" creationId="{7D907F8B-1EFE-50DA-A10B-78CEC7BE19DD}"/>
          </ac:picMkLst>
        </pc:picChg>
        <pc:picChg chg="add del mod modCrop">
          <ac:chgData name="Gomez, Max" userId="53aa502b-4816-49ea-ab47-51876e0be5ce" providerId="ADAL" clId="{54B2A1CF-C7AC-4027-9A8E-A1BE4A1C6AD8}" dt="2025-08-04T21:15:36.212" v="1759" actId="478"/>
          <ac:picMkLst>
            <pc:docMk/>
            <pc:sldMk cId="3410469443" sldId="6205"/>
            <ac:picMk id="5" creationId="{CD75D303-E832-7D72-81D6-72DE632094A7}"/>
          </ac:picMkLst>
        </pc:picChg>
        <pc:picChg chg="del mod">
          <ac:chgData name="Gomez, Max" userId="53aa502b-4816-49ea-ab47-51876e0be5ce" providerId="ADAL" clId="{54B2A1CF-C7AC-4027-9A8E-A1BE4A1C6AD8}" dt="2025-08-04T19:06:25.725" v="1648" actId="478"/>
          <ac:picMkLst>
            <pc:docMk/>
            <pc:sldMk cId="3410469443" sldId="6205"/>
            <ac:picMk id="8" creationId="{D7F448F6-C0F2-B88B-8A27-58FE788A4FD3}"/>
          </ac:picMkLst>
        </pc:picChg>
        <pc:picChg chg="add del mod">
          <ac:chgData name="Gomez, Max" userId="53aa502b-4816-49ea-ab47-51876e0be5ce" providerId="ADAL" clId="{54B2A1CF-C7AC-4027-9A8E-A1BE4A1C6AD8}" dt="2025-08-04T21:18:07.720" v="1774" actId="478"/>
          <ac:picMkLst>
            <pc:docMk/>
            <pc:sldMk cId="3410469443" sldId="6205"/>
            <ac:picMk id="9" creationId="{E82D1C70-30FD-54DF-39FA-DAD35E8CD880}"/>
          </ac:picMkLst>
        </pc:picChg>
        <pc:picChg chg="add del mod">
          <ac:chgData name="Gomez, Max" userId="53aa502b-4816-49ea-ab47-51876e0be5ce" providerId="ADAL" clId="{54B2A1CF-C7AC-4027-9A8E-A1BE4A1C6AD8}" dt="2025-08-04T21:34:48.995" v="1779" actId="478"/>
          <ac:picMkLst>
            <pc:docMk/>
            <pc:sldMk cId="3410469443" sldId="6205"/>
            <ac:picMk id="11" creationId="{FB0B0CCB-AB85-3BA1-2424-4D06F5E6B912}"/>
          </ac:picMkLst>
        </pc:picChg>
        <pc:picChg chg="add mod">
          <ac:chgData name="Gomez, Max" userId="53aa502b-4816-49ea-ab47-51876e0be5ce" providerId="ADAL" clId="{54B2A1CF-C7AC-4027-9A8E-A1BE4A1C6AD8}" dt="2025-08-04T21:39:27.377" v="1783" actId="1076"/>
          <ac:picMkLst>
            <pc:docMk/>
            <pc:sldMk cId="3410469443" sldId="6205"/>
            <ac:picMk id="13" creationId="{E991C47C-4570-6AA1-4759-ABC0F8FEF114}"/>
          </ac:picMkLst>
        </pc:picChg>
      </pc:sldChg>
      <pc:sldChg chg="modSp mod">
        <pc:chgData name="Gomez, Max" userId="53aa502b-4816-49ea-ab47-51876e0be5ce" providerId="ADAL" clId="{54B2A1CF-C7AC-4027-9A8E-A1BE4A1C6AD8}" dt="2025-08-04T20:41:01.874" v="1757" actId="13926"/>
        <pc:sldMkLst>
          <pc:docMk/>
          <pc:sldMk cId="392858083" sldId="6215"/>
        </pc:sldMkLst>
        <pc:spChg chg="mod">
          <ac:chgData name="Gomez, Max" userId="53aa502b-4816-49ea-ab47-51876e0be5ce" providerId="ADAL" clId="{54B2A1CF-C7AC-4027-9A8E-A1BE4A1C6AD8}" dt="2025-08-04T20:41:01.874" v="1757" actId="13926"/>
          <ac:spMkLst>
            <pc:docMk/>
            <pc:sldMk cId="392858083" sldId="6215"/>
            <ac:spMk id="3" creationId="{690B090C-F6FC-6232-9272-E981D6E5A94F}"/>
          </ac:spMkLst>
        </pc:spChg>
      </pc:sldChg>
      <pc:sldChg chg="modSp mod">
        <pc:chgData name="Gomez, Max" userId="53aa502b-4816-49ea-ab47-51876e0be5ce" providerId="ADAL" clId="{54B2A1CF-C7AC-4027-9A8E-A1BE4A1C6AD8}" dt="2025-08-04T19:09:02.174" v="1686" actId="20577"/>
        <pc:sldMkLst>
          <pc:docMk/>
          <pc:sldMk cId="52219483" sldId="6222"/>
        </pc:sldMkLst>
        <pc:spChg chg="mod">
          <ac:chgData name="Gomez, Max" userId="53aa502b-4816-49ea-ab47-51876e0be5ce" providerId="ADAL" clId="{54B2A1CF-C7AC-4027-9A8E-A1BE4A1C6AD8}" dt="2025-08-04T19:09:02.174" v="1686" actId="20577"/>
          <ac:spMkLst>
            <pc:docMk/>
            <pc:sldMk cId="52219483" sldId="6222"/>
            <ac:spMk id="3" creationId="{3DCCE47A-67A9-4AD7-F07E-C2ED54CFFCD1}"/>
          </ac:spMkLst>
        </pc:spChg>
      </pc:sldChg>
      <pc:sldChg chg="modSp mod">
        <pc:chgData name="Gomez, Max" userId="53aa502b-4816-49ea-ab47-51876e0be5ce" providerId="ADAL" clId="{54B2A1CF-C7AC-4027-9A8E-A1BE4A1C6AD8}" dt="2025-08-04T20:40:10.470" v="1754" actId="113"/>
        <pc:sldMkLst>
          <pc:docMk/>
          <pc:sldMk cId="1708249216" sldId="6223"/>
        </pc:sldMkLst>
        <pc:spChg chg="mod">
          <ac:chgData name="Gomez, Max" userId="53aa502b-4816-49ea-ab47-51876e0be5ce" providerId="ADAL" clId="{54B2A1CF-C7AC-4027-9A8E-A1BE4A1C6AD8}" dt="2025-08-04T20:40:10.470" v="1754" actId="113"/>
          <ac:spMkLst>
            <pc:docMk/>
            <pc:sldMk cId="1708249216" sldId="6223"/>
            <ac:spMk id="3" creationId="{A438BC2E-68ED-30C9-13E2-D4AEC6BD7FE3}"/>
          </ac:spMkLst>
        </pc:spChg>
      </pc:sldChg>
      <pc:sldChg chg="modSp mod">
        <pc:chgData name="Gomez, Max" userId="53aa502b-4816-49ea-ab47-51876e0be5ce" providerId="ADAL" clId="{54B2A1CF-C7AC-4027-9A8E-A1BE4A1C6AD8}" dt="2025-08-04T20:33:02.254" v="1700" actId="13926"/>
        <pc:sldMkLst>
          <pc:docMk/>
          <pc:sldMk cId="665845551" sldId="6224"/>
        </pc:sldMkLst>
        <pc:spChg chg="mod">
          <ac:chgData name="Gomez, Max" userId="53aa502b-4816-49ea-ab47-51876e0be5ce" providerId="ADAL" clId="{54B2A1CF-C7AC-4027-9A8E-A1BE4A1C6AD8}" dt="2025-08-04T20:33:02.254" v="1700" actId="13926"/>
          <ac:spMkLst>
            <pc:docMk/>
            <pc:sldMk cId="665845551" sldId="6224"/>
            <ac:spMk id="7" creationId="{251B7B6C-37AE-589E-0B9D-1D945C172557}"/>
          </ac:spMkLst>
        </pc:spChg>
      </pc:sldChg>
      <pc:sldChg chg="addSp delSp modSp mod">
        <pc:chgData name="Gomez, Max" userId="53aa502b-4816-49ea-ab47-51876e0be5ce" providerId="ADAL" clId="{54B2A1CF-C7AC-4027-9A8E-A1BE4A1C6AD8}" dt="2025-08-04T18:53:54.087" v="1564" actId="20577"/>
        <pc:sldMkLst>
          <pc:docMk/>
          <pc:sldMk cId="2223928624" sldId="6227"/>
        </pc:sldMkLst>
        <pc:spChg chg="mod">
          <ac:chgData name="Gomez, Max" userId="53aa502b-4816-49ea-ab47-51876e0be5ce" providerId="ADAL" clId="{54B2A1CF-C7AC-4027-9A8E-A1BE4A1C6AD8}" dt="2025-08-04T18:52:22.323" v="1358"/>
          <ac:spMkLst>
            <pc:docMk/>
            <pc:sldMk cId="2223928624" sldId="6227"/>
            <ac:spMk id="3" creationId="{9978B400-911E-DD5C-3E56-3F14830EA8A7}"/>
          </ac:spMkLst>
        </pc:spChg>
        <pc:spChg chg="add del mod">
          <ac:chgData name="Gomez, Max" userId="53aa502b-4816-49ea-ab47-51876e0be5ce" providerId="ADAL" clId="{54B2A1CF-C7AC-4027-9A8E-A1BE4A1C6AD8}" dt="2025-08-04T18:52:19.475" v="1357" actId="478"/>
          <ac:spMkLst>
            <pc:docMk/>
            <pc:sldMk cId="2223928624" sldId="6227"/>
            <ac:spMk id="4" creationId="{12E11450-1F42-D331-C71F-CA1B696D4762}"/>
          </ac:spMkLst>
        </pc:spChg>
        <pc:spChg chg="add mod">
          <ac:chgData name="Gomez, Max" userId="53aa502b-4816-49ea-ab47-51876e0be5ce" providerId="ADAL" clId="{54B2A1CF-C7AC-4027-9A8E-A1BE4A1C6AD8}" dt="2025-08-04T18:53:54.087" v="1564" actId="20577"/>
          <ac:spMkLst>
            <pc:docMk/>
            <pc:sldMk cId="2223928624" sldId="6227"/>
            <ac:spMk id="5" creationId="{BDB0DE31-623A-5868-C0C0-3C218444CFF3}"/>
          </ac:spMkLst>
        </pc:spChg>
      </pc:sldChg>
      <pc:sldChg chg="addSp new del">
        <pc:chgData name="Gomez, Max" userId="53aa502b-4816-49ea-ab47-51876e0be5ce" providerId="ADAL" clId="{54B2A1CF-C7AC-4027-9A8E-A1BE4A1C6AD8}" dt="2025-08-04T16:34:28.003" v="119" actId="47"/>
        <pc:sldMkLst>
          <pc:docMk/>
          <pc:sldMk cId="250749018" sldId="6229"/>
        </pc:sldMkLst>
        <pc:picChg chg="add">
          <ac:chgData name="Gomez, Max" userId="53aa502b-4816-49ea-ab47-51876e0be5ce" providerId="ADAL" clId="{54B2A1CF-C7AC-4027-9A8E-A1BE4A1C6AD8}" dt="2025-08-04T16:34:20.729" v="117"/>
          <ac:picMkLst>
            <pc:docMk/>
            <pc:sldMk cId="250749018" sldId="6229"/>
            <ac:picMk id="4" creationId="{0869E3E2-834C-1EA8-A545-516A5BCA8E92}"/>
          </ac:picMkLst>
        </pc:picChg>
      </pc:sldChg>
      <pc:sldChg chg="modSp add mod">
        <pc:chgData name="Gomez, Max" userId="53aa502b-4816-49ea-ab47-51876e0be5ce" providerId="ADAL" clId="{54B2A1CF-C7AC-4027-9A8E-A1BE4A1C6AD8}" dt="2025-08-04T20:38:37.548" v="1748"/>
        <pc:sldMkLst>
          <pc:docMk/>
          <pc:sldMk cId="2885929917" sldId="6230"/>
        </pc:sldMkLst>
        <pc:spChg chg="mod">
          <ac:chgData name="Gomez, Max" userId="53aa502b-4816-49ea-ab47-51876e0be5ce" providerId="ADAL" clId="{54B2A1CF-C7AC-4027-9A8E-A1BE4A1C6AD8}" dt="2025-08-04T16:36:28.010" v="184" actId="20577"/>
          <ac:spMkLst>
            <pc:docMk/>
            <pc:sldMk cId="2885929917" sldId="6230"/>
            <ac:spMk id="2" creationId="{68D02C65-20C7-6892-EE5F-4F58D672C4FC}"/>
          </ac:spMkLst>
        </pc:spChg>
        <pc:spChg chg="mod">
          <ac:chgData name="Gomez, Max" userId="53aa502b-4816-49ea-ab47-51876e0be5ce" providerId="ADAL" clId="{54B2A1CF-C7AC-4027-9A8E-A1BE4A1C6AD8}" dt="2025-08-04T20:38:37.548" v="1748"/>
          <ac:spMkLst>
            <pc:docMk/>
            <pc:sldMk cId="2885929917" sldId="6230"/>
            <ac:spMk id="3" creationId="{E6730C52-3EF4-DE42-424D-284075365FA3}"/>
          </ac:spMkLst>
        </pc:spChg>
      </pc:sldChg>
      <pc:sldChg chg="addSp modSp add mod">
        <pc:chgData name="Gomez, Max" userId="53aa502b-4816-49ea-ab47-51876e0be5ce" providerId="ADAL" clId="{54B2A1CF-C7AC-4027-9A8E-A1BE4A1C6AD8}" dt="2025-08-04T20:39:35.790" v="1751" actId="20577"/>
        <pc:sldMkLst>
          <pc:docMk/>
          <pc:sldMk cId="3024741198" sldId="6231"/>
        </pc:sldMkLst>
        <pc:spChg chg="mod">
          <ac:chgData name="Gomez, Max" userId="53aa502b-4816-49ea-ab47-51876e0be5ce" providerId="ADAL" clId="{54B2A1CF-C7AC-4027-9A8E-A1BE4A1C6AD8}" dt="2025-08-04T20:36:28.092" v="1722" actId="20577"/>
          <ac:spMkLst>
            <pc:docMk/>
            <pc:sldMk cId="3024741198" sldId="6231"/>
            <ac:spMk id="2" creationId="{D0C0FA59-93AC-4AB5-49ED-58EF655AF648}"/>
          </ac:spMkLst>
        </pc:spChg>
        <pc:spChg chg="mod">
          <ac:chgData name="Gomez, Max" userId="53aa502b-4816-49ea-ab47-51876e0be5ce" providerId="ADAL" clId="{54B2A1CF-C7AC-4027-9A8E-A1BE4A1C6AD8}" dt="2025-08-04T20:39:35.790" v="1751" actId="20577"/>
          <ac:spMkLst>
            <pc:docMk/>
            <pc:sldMk cId="3024741198" sldId="6231"/>
            <ac:spMk id="3" creationId="{92346FFD-676B-3B61-85C4-AEF7AFB1F9EB}"/>
          </ac:spMkLst>
        </pc:spChg>
        <pc:picChg chg="add mod modCrop">
          <ac:chgData name="Gomez, Max" userId="53aa502b-4816-49ea-ab47-51876e0be5ce" providerId="ADAL" clId="{54B2A1CF-C7AC-4027-9A8E-A1BE4A1C6AD8}" dt="2025-08-04T20:37:52.117" v="1745" actId="14100"/>
          <ac:picMkLst>
            <pc:docMk/>
            <pc:sldMk cId="3024741198" sldId="6231"/>
            <ac:picMk id="5" creationId="{D32679C5-098E-3BCF-8784-3D27B0E340C3}"/>
          </ac:picMkLst>
        </pc:picChg>
      </pc:sldChg>
    </pc:docChg>
  </pc:docChgLst>
  <pc:docChgLst>
    <pc:chgData name="Esguerra, Laurence" userId="462a1f22-3593-4aed-a6ec-1c70c50e8f55" providerId="ADAL" clId="{D864A607-F600-4875-8309-4728B1E4D8BC}"/>
    <pc:docChg chg="undo custSel addSld delSld modSld">
      <pc:chgData name="Esguerra, Laurence" userId="462a1f22-3593-4aed-a6ec-1c70c50e8f55" providerId="ADAL" clId="{D864A607-F600-4875-8309-4728B1E4D8BC}" dt="2024-10-01T20:31:39.223" v="1406" actId="20577"/>
      <pc:docMkLst>
        <pc:docMk/>
      </pc:docMkLst>
      <pc:sldChg chg="modSp mod">
        <pc:chgData name="Esguerra, Laurence" userId="462a1f22-3593-4aed-a6ec-1c70c50e8f55" providerId="ADAL" clId="{D864A607-F600-4875-8309-4728B1E4D8BC}" dt="2024-10-01T18:13:55.883" v="54" actId="20577"/>
        <pc:sldMkLst>
          <pc:docMk/>
          <pc:sldMk cId="1963609569" sldId="256"/>
        </pc:sldMkLst>
      </pc:sldChg>
      <pc:sldChg chg="modSp add mod">
        <pc:chgData name="Esguerra, Laurence" userId="462a1f22-3593-4aed-a6ec-1c70c50e8f55" providerId="ADAL" clId="{D864A607-F600-4875-8309-4728B1E4D8BC}" dt="2024-10-01T18:53:58.890" v="923" actId="20577"/>
        <pc:sldMkLst>
          <pc:docMk/>
          <pc:sldMk cId="3410469443" sldId="6205"/>
        </pc:sldMkLst>
      </pc:sldChg>
      <pc:sldChg chg="modSp mod">
        <pc:chgData name="Esguerra, Laurence" userId="462a1f22-3593-4aed-a6ec-1c70c50e8f55" providerId="ADAL" clId="{D864A607-F600-4875-8309-4728B1E4D8BC}" dt="2024-10-01T20:28:26.524" v="1389" actId="20577"/>
        <pc:sldMkLst>
          <pc:docMk/>
          <pc:sldMk cId="392858083" sldId="6215"/>
        </pc:sldMkLst>
      </pc:sldChg>
      <pc:sldChg chg="del">
        <pc:chgData name="Esguerra, Laurence" userId="462a1f22-3593-4aed-a6ec-1c70c50e8f55" providerId="ADAL" clId="{D864A607-F600-4875-8309-4728B1E4D8BC}" dt="2024-10-01T18:51:29.882" v="861" actId="2696"/>
        <pc:sldMkLst>
          <pc:docMk/>
          <pc:sldMk cId="2140810788" sldId="6216"/>
        </pc:sldMkLst>
      </pc:sldChg>
      <pc:sldChg chg="del">
        <pc:chgData name="Esguerra, Laurence" userId="462a1f22-3593-4aed-a6ec-1c70c50e8f55" providerId="ADAL" clId="{D864A607-F600-4875-8309-4728B1E4D8BC}" dt="2024-10-01T18:51:33.682" v="862" actId="2696"/>
        <pc:sldMkLst>
          <pc:docMk/>
          <pc:sldMk cId="3424455573" sldId="6219"/>
        </pc:sldMkLst>
      </pc:sldChg>
      <pc:sldChg chg="del">
        <pc:chgData name="Esguerra, Laurence" userId="462a1f22-3593-4aed-a6ec-1c70c50e8f55" providerId="ADAL" clId="{D864A607-F600-4875-8309-4728B1E4D8BC}" dt="2024-10-01T18:51:24.890" v="860" actId="2696"/>
        <pc:sldMkLst>
          <pc:docMk/>
          <pc:sldMk cId="2932243366" sldId="6220"/>
        </pc:sldMkLst>
      </pc:sldChg>
      <pc:sldChg chg="del">
        <pc:chgData name="Esguerra, Laurence" userId="462a1f22-3593-4aed-a6ec-1c70c50e8f55" providerId="ADAL" clId="{D864A607-F600-4875-8309-4728B1E4D8BC}" dt="2024-10-01T20:31:18.027" v="1390" actId="2696"/>
        <pc:sldMkLst>
          <pc:docMk/>
          <pc:sldMk cId="3464423698" sldId="6221"/>
        </pc:sldMkLst>
      </pc:sldChg>
      <pc:sldChg chg="modSp mod">
        <pc:chgData name="Esguerra, Laurence" userId="462a1f22-3593-4aed-a6ec-1c70c50e8f55" providerId="ADAL" clId="{D864A607-F600-4875-8309-4728B1E4D8BC}" dt="2024-10-01T20:31:39.223" v="1406" actId="20577"/>
        <pc:sldMkLst>
          <pc:docMk/>
          <pc:sldMk cId="52219483" sldId="6222"/>
        </pc:sldMkLst>
      </pc:sldChg>
      <pc:sldChg chg="modSp mod">
        <pc:chgData name="Esguerra, Laurence" userId="462a1f22-3593-4aed-a6ec-1c70c50e8f55" providerId="ADAL" clId="{D864A607-F600-4875-8309-4728B1E4D8BC}" dt="2024-10-01T18:22:32.851" v="311" actId="20577"/>
        <pc:sldMkLst>
          <pc:docMk/>
          <pc:sldMk cId="1708249216" sldId="6223"/>
        </pc:sldMkLst>
      </pc:sldChg>
      <pc:sldChg chg="modSp mod">
        <pc:chgData name="Esguerra, Laurence" userId="462a1f22-3593-4aed-a6ec-1c70c50e8f55" providerId="ADAL" clId="{D864A607-F600-4875-8309-4728B1E4D8BC}" dt="2024-10-01T18:18:17.231" v="122" actId="20577"/>
        <pc:sldMkLst>
          <pc:docMk/>
          <pc:sldMk cId="665845551" sldId="6224"/>
        </pc:sldMkLst>
      </pc:sldChg>
      <pc:sldChg chg="del">
        <pc:chgData name="Esguerra, Laurence" userId="462a1f22-3593-4aed-a6ec-1c70c50e8f55" providerId="ADAL" clId="{D864A607-F600-4875-8309-4728B1E4D8BC}" dt="2024-10-01T18:51:52.075" v="863" actId="2696"/>
        <pc:sldMkLst>
          <pc:docMk/>
          <pc:sldMk cId="2914171490" sldId="6225"/>
        </pc:sldMkLst>
      </pc:sldChg>
    </pc:docChg>
  </pc:docChgLst>
  <pc:docChgLst>
    <pc:chgData name="Esguerra, Laurence" userId="462a1f22-3593-4aed-a6ec-1c70c50e8f55" providerId="ADAL" clId="{9FFAADF8-81FB-4E79-B0C7-1FCE0A5ED370}"/>
    <pc:docChg chg="custSel modSld">
      <pc:chgData name="Esguerra, Laurence" userId="462a1f22-3593-4aed-a6ec-1c70c50e8f55" providerId="ADAL" clId="{9FFAADF8-81FB-4E79-B0C7-1FCE0A5ED370}" dt="2024-10-14T15:58:12.719" v="65" actId="20577"/>
      <pc:docMkLst>
        <pc:docMk/>
      </pc:docMkLst>
      <pc:sldChg chg="modSp mod">
        <pc:chgData name="Esguerra, Laurence" userId="462a1f22-3593-4aed-a6ec-1c70c50e8f55" providerId="ADAL" clId="{9FFAADF8-81FB-4E79-B0C7-1FCE0A5ED370}" dt="2024-10-14T15:55:22.013" v="29" actId="20577"/>
        <pc:sldMkLst>
          <pc:docMk/>
          <pc:sldMk cId="1963609569" sldId="256"/>
        </pc:sldMkLst>
      </pc:sldChg>
      <pc:sldChg chg="modSp mod">
        <pc:chgData name="Esguerra, Laurence" userId="462a1f22-3593-4aed-a6ec-1c70c50e8f55" providerId="ADAL" clId="{9FFAADF8-81FB-4E79-B0C7-1FCE0A5ED370}" dt="2024-10-14T14:36:19.798" v="0" actId="313"/>
        <pc:sldMkLst>
          <pc:docMk/>
          <pc:sldMk cId="3410469443" sldId="6205"/>
        </pc:sldMkLst>
      </pc:sldChg>
      <pc:sldChg chg="modSp mod">
        <pc:chgData name="Esguerra, Laurence" userId="462a1f22-3593-4aed-a6ec-1c70c50e8f55" providerId="ADAL" clId="{9FFAADF8-81FB-4E79-B0C7-1FCE0A5ED370}" dt="2024-10-14T14:37:25.343" v="23" actId="20577"/>
        <pc:sldMkLst>
          <pc:docMk/>
          <pc:sldMk cId="392858083" sldId="6215"/>
        </pc:sldMkLst>
      </pc:sldChg>
      <pc:sldChg chg="modSp mod">
        <pc:chgData name="Esguerra, Laurence" userId="462a1f22-3593-4aed-a6ec-1c70c50e8f55" providerId="ADAL" clId="{9FFAADF8-81FB-4E79-B0C7-1FCE0A5ED370}" dt="2024-10-14T15:58:12.719" v="65" actId="20577"/>
        <pc:sldMkLst>
          <pc:docMk/>
          <pc:sldMk cId="665845551" sldId="6224"/>
        </pc:sldMkLst>
      </pc:sldChg>
    </pc:docChg>
  </pc:docChgLst>
  <pc:docChgLst>
    <pc:chgData name="Esguerra, Laurence" userId="462a1f22-3593-4aed-a6ec-1c70c50e8f55" providerId="ADAL" clId="{8CE09F58-139D-4B6B-A664-918D4B464970}"/>
    <pc:docChg chg="custSel addSld delSld modSld">
      <pc:chgData name="Esguerra, Laurence" userId="462a1f22-3593-4aed-a6ec-1c70c50e8f55" providerId="ADAL" clId="{8CE09F58-139D-4B6B-A664-918D4B464970}" dt="2025-07-11T20:01:31.443" v="892" actId="2696"/>
      <pc:docMkLst>
        <pc:docMk/>
      </pc:docMkLst>
      <pc:sldChg chg="modSp mod">
        <pc:chgData name="Esguerra, Laurence" userId="462a1f22-3593-4aed-a6ec-1c70c50e8f55" providerId="ADAL" clId="{8CE09F58-139D-4B6B-A664-918D4B464970}" dt="2025-07-11T16:21:58.512" v="94" actId="1076"/>
        <pc:sldMkLst>
          <pc:docMk/>
          <pc:sldMk cId="1963609569" sldId="256"/>
        </pc:sldMkLst>
        <pc:spChg chg="mod">
          <ac:chgData name="Esguerra, Laurence" userId="462a1f22-3593-4aed-a6ec-1c70c50e8f55" providerId="ADAL" clId="{8CE09F58-139D-4B6B-A664-918D4B464970}" dt="2025-07-11T16:21:29.107" v="82" actId="20577"/>
          <ac:spMkLst>
            <pc:docMk/>
            <pc:sldMk cId="1963609569" sldId="256"/>
            <ac:spMk id="6" creationId="{ADD3E4C6-6F8D-3105-BA12-A410848FD2F9}"/>
          </ac:spMkLst>
        </pc:spChg>
        <pc:spChg chg="mod">
          <ac:chgData name="Esguerra, Laurence" userId="462a1f22-3593-4aed-a6ec-1c70c50e8f55" providerId="ADAL" clId="{8CE09F58-139D-4B6B-A664-918D4B464970}" dt="2025-07-11T16:21:51.666" v="93" actId="20577"/>
          <ac:spMkLst>
            <pc:docMk/>
            <pc:sldMk cId="1963609569" sldId="256"/>
            <ac:spMk id="7" creationId="{F434B7F2-AB7E-0D76-BEC5-04C76751DEC5}"/>
          </ac:spMkLst>
        </pc:spChg>
        <pc:picChg chg="mod">
          <ac:chgData name="Esguerra, Laurence" userId="462a1f22-3593-4aed-a6ec-1c70c50e8f55" providerId="ADAL" clId="{8CE09F58-139D-4B6B-A664-918D4B464970}" dt="2025-07-11T16:21:58.512" v="94" actId="1076"/>
          <ac:picMkLst>
            <pc:docMk/>
            <pc:sldMk cId="1963609569" sldId="256"/>
            <ac:picMk id="2" creationId="{9172E934-7798-8E8B-016A-F47AF02D1FB3}"/>
          </ac:picMkLst>
        </pc:picChg>
      </pc:sldChg>
      <pc:sldChg chg="addSp delSp modSp mod">
        <pc:chgData name="Esguerra, Laurence" userId="462a1f22-3593-4aed-a6ec-1c70c50e8f55" providerId="ADAL" clId="{8CE09F58-139D-4B6B-A664-918D4B464970}" dt="2025-07-11T18:18:00.278" v="289" actId="1076"/>
        <pc:sldMkLst>
          <pc:docMk/>
          <pc:sldMk cId="3410469443" sldId="6205"/>
        </pc:sldMkLst>
      </pc:sldChg>
      <pc:sldChg chg="modSp mod">
        <pc:chgData name="Esguerra, Laurence" userId="462a1f22-3593-4aed-a6ec-1c70c50e8f55" providerId="ADAL" clId="{8CE09F58-139D-4B6B-A664-918D4B464970}" dt="2025-07-11T18:25:24.278" v="759" actId="6549"/>
        <pc:sldMkLst>
          <pc:docMk/>
          <pc:sldMk cId="392858083" sldId="6215"/>
        </pc:sldMkLst>
        <pc:spChg chg="mod">
          <ac:chgData name="Esguerra, Laurence" userId="462a1f22-3593-4aed-a6ec-1c70c50e8f55" providerId="ADAL" clId="{8CE09F58-139D-4B6B-A664-918D4B464970}" dt="2025-07-11T18:25:24.278" v="759" actId="6549"/>
          <ac:spMkLst>
            <pc:docMk/>
            <pc:sldMk cId="392858083" sldId="6215"/>
            <ac:spMk id="3" creationId="{690B090C-F6FC-6232-9272-E981D6E5A94F}"/>
          </ac:spMkLst>
        </pc:spChg>
      </pc:sldChg>
      <pc:sldChg chg="modSp mod">
        <pc:chgData name="Esguerra, Laurence" userId="462a1f22-3593-4aed-a6ec-1c70c50e8f55" providerId="ADAL" clId="{8CE09F58-139D-4B6B-A664-918D4B464970}" dt="2025-07-11T16:22:12.543" v="119" actId="20577"/>
        <pc:sldMkLst>
          <pc:docMk/>
          <pc:sldMk cId="52219483" sldId="6222"/>
        </pc:sldMkLst>
        <pc:spChg chg="mod">
          <ac:chgData name="Esguerra, Laurence" userId="462a1f22-3593-4aed-a6ec-1c70c50e8f55" providerId="ADAL" clId="{8CE09F58-139D-4B6B-A664-918D4B464970}" dt="2025-07-11T16:22:12.543" v="119" actId="20577"/>
          <ac:spMkLst>
            <pc:docMk/>
            <pc:sldMk cId="52219483" sldId="6222"/>
            <ac:spMk id="3" creationId="{3DCCE47A-67A9-4AD7-F07E-C2ED54CFFCD1}"/>
          </ac:spMkLst>
        </pc:spChg>
      </pc:sldChg>
      <pc:sldChg chg="modSp mod">
        <pc:chgData name="Esguerra, Laurence" userId="462a1f22-3593-4aed-a6ec-1c70c50e8f55" providerId="ADAL" clId="{8CE09F58-139D-4B6B-A664-918D4B464970}" dt="2025-07-11T16:23:59.365" v="265" actId="20577"/>
        <pc:sldMkLst>
          <pc:docMk/>
          <pc:sldMk cId="1708249216" sldId="6223"/>
        </pc:sldMkLst>
        <pc:spChg chg="mod">
          <ac:chgData name="Esguerra, Laurence" userId="462a1f22-3593-4aed-a6ec-1c70c50e8f55" providerId="ADAL" clId="{8CE09F58-139D-4B6B-A664-918D4B464970}" dt="2025-07-11T16:22:21.736" v="133" actId="20577"/>
          <ac:spMkLst>
            <pc:docMk/>
            <pc:sldMk cId="1708249216" sldId="6223"/>
            <ac:spMk id="2" creationId="{EF53662A-55F9-EBDB-14C3-45EA51A974AC}"/>
          </ac:spMkLst>
        </pc:spChg>
        <pc:spChg chg="mod">
          <ac:chgData name="Esguerra, Laurence" userId="462a1f22-3593-4aed-a6ec-1c70c50e8f55" providerId="ADAL" clId="{8CE09F58-139D-4B6B-A664-918D4B464970}" dt="2025-07-11T16:23:59.365" v="265" actId="20577"/>
          <ac:spMkLst>
            <pc:docMk/>
            <pc:sldMk cId="1708249216" sldId="6223"/>
            <ac:spMk id="3" creationId="{A438BC2E-68ED-30C9-13E2-D4AEC6BD7FE3}"/>
          </ac:spMkLst>
        </pc:spChg>
      </pc:sldChg>
      <pc:sldChg chg="modSp mod">
        <pc:chgData name="Esguerra, Laurence" userId="462a1f22-3593-4aed-a6ec-1c70c50e8f55" providerId="ADAL" clId="{8CE09F58-139D-4B6B-A664-918D4B464970}" dt="2025-07-11T18:28:36.118" v="889" actId="20577"/>
        <pc:sldMkLst>
          <pc:docMk/>
          <pc:sldMk cId="665845551" sldId="6224"/>
        </pc:sldMkLst>
        <pc:spChg chg="mod">
          <ac:chgData name="Esguerra, Laurence" userId="462a1f22-3593-4aed-a6ec-1c70c50e8f55" providerId="ADAL" clId="{8CE09F58-139D-4B6B-A664-918D4B464970}" dt="2025-07-11T18:28:36.118" v="889" actId="20577"/>
          <ac:spMkLst>
            <pc:docMk/>
            <pc:sldMk cId="665845551" sldId="6224"/>
            <ac:spMk id="7" creationId="{251B7B6C-37AE-589E-0B9D-1D945C172557}"/>
          </ac:spMkLst>
        </pc:spChg>
      </pc:sldChg>
      <pc:sldChg chg="modSp add del mod">
        <pc:chgData name="Esguerra, Laurence" userId="462a1f22-3593-4aed-a6ec-1c70c50e8f55" providerId="ADAL" clId="{8CE09F58-139D-4B6B-A664-918D4B464970}" dt="2025-07-11T20:01:31.443" v="892" actId="2696"/>
        <pc:sldMkLst>
          <pc:docMk/>
          <pc:sldMk cId="1550365324" sldId="6229"/>
        </pc:sldMkLst>
      </pc:sldChg>
    </pc:docChg>
  </pc:docChgLst>
</pc:chgInfo>
</file>

<file path=ppt/comments/modernComment_1847_176A89E3.xml><?xml version="1.0" encoding="utf-8"?>
<p188:cmLst xmlns:a="http://schemas.openxmlformats.org/drawingml/2006/main" xmlns:r="http://schemas.openxmlformats.org/officeDocument/2006/relationships" xmlns:p188="http://schemas.microsoft.com/office/powerpoint/2018/8/main">
  <p188:cm id="{31CDFE8A-9EF4-4018-863C-F8E02B16583C}" authorId="{2D3A8C8E-694F-6EEE-2055-5E2439784FA4}" created="2025-08-04T19:11:11.155">
    <ac:txMkLst xmlns:ac="http://schemas.microsoft.com/office/drawing/2013/main/command">
      <pc:docMk xmlns:pc="http://schemas.microsoft.com/office/powerpoint/2013/main/command"/>
      <pc:sldMk xmlns:pc="http://schemas.microsoft.com/office/powerpoint/2013/main/command" cId="392858083" sldId="6215"/>
      <ac:spMk id="3" creationId="{690B090C-F6FC-6232-9272-E981D6E5A94F}"/>
      <ac:txMk cp="1052" len="21">
        <ac:context len="1108" hash="2892768629"/>
      </ac:txMk>
    </ac:txMkLst>
    <p188:pos x="5919168" y="4216072"/>
    <p188:txBody>
      <a:bodyPr/>
      <a:lstStyle/>
      <a:p>
        <a:r>
          <a:rPr lang="en-US"/>
          <a:t>Front-end docs do not specify working days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76EDD-B10C-7719-3B52-5367EA0A1F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D313DB-0D92-44FD-BC2A-32B9EEA103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A1C41D-332A-4148-B6EF-FD11A24480B0}" type="datetimeFigureOut">
              <a:rPr lang="en-US" smtClean="0"/>
              <a:t>8/5/2025</a:t>
            </a:fld>
            <a:endParaRPr lang="en-US"/>
          </a:p>
        </p:txBody>
      </p:sp>
      <p:sp>
        <p:nvSpPr>
          <p:cNvPr id="4" name="Footer Placeholder 3">
            <a:extLst>
              <a:ext uri="{FF2B5EF4-FFF2-40B4-BE49-F238E27FC236}">
                <a16:creationId xmlns:a16="http://schemas.microsoft.com/office/drawing/2014/main" id="{CA6C4C55-2F06-36C4-1221-8B843BF569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3D893E-E507-A45D-8816-00BAD06519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23DE43-A6AB-4E8A-8795-14EBE4853375}" type="slidenum">
              <a:rPr lang="en-US" smtClean="0"/>
              <a:t>‹#›</a:t>
            </a:fld>
            <a:endParaRPr lang="en-US"/>
          </a:p>
        </p:txBody>
      </p:sp>
    </p:spTree>
    <p:extLst>
      <p:ext uri="{BB962C8B-B14F-4D97-AF65-F5344CB8AC3E}">
        <p14:creationId xmlns:p14="http://schemas.microsoft.com/office/powerpoint/2010/main" val="421307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2C3B2-3245-4691-B024-F6305EDCCD25}"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F70A1-0982-467B-80D2-444A2A26DA59}" type="slidenum">
              <a:rPr lang="en-US" smtClean="0"/>
              <a:t>‹#›</a:t>
            </a:fld>
            <a:endParaRPr lang="en-US"/>
          </a:p>
        </p:txBody>
      </p:sp>
    </p:spTree>
    <p:extLst>
      <p:ext uri="{BB962C8B-B14F-4D97-AF65-F5344CB8AC3E}">
        <p14:creationId xmlns:p14="http://schemas.microsoft.com/office/powerpoint/2010/main" val="98977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F70A1-0982-467B-80D2-444A2A26DA59}" type="slidenum">
              <a:rPr lang="en-US" smtClean="0"/>
              <a:t>9</a:t>
            </a:fld>
            <a:endParaRPr lang="en-US"/>
          </a:p>
        </p:txBody>
      </p:sp>
    </p:spTree>
    <p:extLst>
      <p:ext uri="{BB962C8B-B14F-4D97-AF65-F5344CB8AC3E}">
        <p14:creationId xmlns:p14="http://schemas.microsoft.com/office/powerpoint/2010/main" val="2679230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6BFC9-D1D9-7D61-B4B3-6E77632C7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63A83-D0D7-DC88-E005-221E54A50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5F90D-A7EC-C198-981F-8083D0B130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210F90-9B57-5610-425E-7FC92EE8FAE8}"/>
              </a:ext>
            </a:extLst>
          </p:cNvPr>
          <p:cNvSpPr>
            <a:spLocks noGrp="1"/>
          </p:cNvSpPr>
          <p:nvPr>
            <p:ph type="sldNum" sz="quarter" idx="5"/>
          </p:nvPr>
        </p:nvSpPr>
        <p:spPr/>
        <p:txBody>
          <a:bodyPr/>
          <a:lstStyle/>
          <a:p>
            <a:fld id="{E32F70A1-0982-467B-80D2-444A2A26DA59}" type="slidenum">
              <a:rPr lang="en-US" smtClean="0"/>
              <a:t>10</a:t>
            </a:fld>
            <a:endParaRPr lang="en-US"/>
          </a:p>
        </p:txBody>
      </p:sp>
    </p:spTree>
    <p:extLst>
      <p:ext uri="{BB962C8B-B14F-4D97-AF65-F5344CB8AC3E}">
        <p14:creationId xmlns:p14="http://schemas.microsoft.com/office/powerpoint/2010/main" val="408758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B332E-B2C6-E40B-00C3-229B6E994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98B7B-CA3A-046C-2912-249643C2B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60BAF-8F9D-D734-20B5-2EDE7E7806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14AA0-41F2-78A3-8E04-095FE85604C8}"/>
              </a:ext>
            </a:extLst>
          </p:cNvPr>
          <p:cNvSpPr>
            <a:spLocks noGrp="1"/>
          </p:cNvSpPr>
          <p:nvPr>
            <p:ph type="sldNum" sz="quarter" idx="5"/>
          </p:nvPr>
        </p:nvSpPr>
        <p:spPr/>
        <p:txBody>
          <a:bodyPr/>
          <a:lstStyle/>
          <a:p>
            <a:fld id="{E32F70A1-0982-467B-80D2-444A2A26DA59}" type="slidenum">
              <a:rPr lang="en-US" smtClean="0"/>
              <a:t>11</a:t>
            </a:fld>
            <a:endParaRPr lang="en-US"/>
          </a:p>
        </p:txBody>
      </p:sp>
    </p:spTree>
    <p:extLst>
      <p:ext uri="{BB962C8B-B14F-4D97-AF65-F5344CB8AC3E}">
        <p14:creationId xmlns:p14="http://schemas.microsoft.com/office/powerpoint/2010/main" val="874917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CWD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69F3-55FC-DA82-138A-1BCEC0DECF68}"/>
              </a:ext>
            </a:extLst>
          </p:cNvPr>
          <p:cNvSpPr>
            <a:spLocks noGrp="1"/>
          </p:cNvSpPr>
          <p:nvPr>
            <p:ph type="title"/>
          </p:nvPr>
        </p:nvSpPr>
        <p:spPr/>
        <p:txBody>
          <a:bodyPr/>
          <a:lstStyle/>
          <a:p>
            <a:r>
              <a:rPr lang="en-US"/>
              <a:t>Click to edit Master title style</a:t>
            </a:r>
          </a:p>
        </p:txBody>
      </p:sp>
      <p:pic>
        <p:nvPicPr>
          <p:cNvPr id="3" name="Picture 2" descr="Background pattern&#10;&#10;Description automatically generated">
            <a:extLst>
              <a:ext uri="{FF2B5EF4-FFF2-40B4-BE49-F238E27FC236}">
                <a16:creationId xmlns:a16="http://schemas.microsoft.com/office/drawing/2014/main" id="{84648358-C0C2-3A95-03B0-5CF31A4FF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72" y="-83976"/>
            <a:ext cx="12300857" cy="7044613"/>
          </a:xfrm>
          <a:prstGeom prst="rect">
            <a:avLst/>
          </a:prstGeom>
        </p:spPr>
      </p:pic>
      <p:sp>
        <p:nvSpPr>
          <p:cNvPr id="4" name="Title 1">
            <a:extLst>
              <a:ext uri="{FF2B5EF4-FFF2-40B4-BE49-F238E27FC236}">
                <a16:creationId xmlns:a16="http://schemas.microsoft.com/office/drawing/2014/main" id="{523ADE63-8B84-9049-4278-91252E9D31B2}"/>
              </a:ext>
            </a:extLst>
          </p:cNvPr>
          <p:cNvSpPr txBox="1">
            <a:spLocks/>
          </p:cNvSpPr>
          <p:nvPr userDrawn="1"/>
        </p:nvSpPr>
        <p:spPr>
          <a:xfrm>
            <a:off x="48253" y="3351304"/>
            <a:ext cx="12095491" cy="821679"/>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a:lstStyle>
          <a:p>
            <a:r>
              <a:rPr lang="en-US" sz="3000">
                <a:latin typeface="Arial Black" panose="020B0A04020102020204" pitchFamily="34" charset="0"/>
              </a:rPr>
              <a:t>Title</a:t>
            </a:r>
          </a:p>
        </p:txBody>
      </p:sp>
      <p:sp>
        <p:nvSpPr>
          <p:cNvPr id="5" name="Subtitle 2">
            <a:extLst>
              <a:ext uri="{FF2B5EF4-FFF2-40B4-BE49-F238E27FC236}">
                <a16:creationId xmlns:a16="http://schemas.microsoft.com/office/drawing/2014/main" id="{AAAD74CC-ED19-3631-AAE3-E171C4CF1643}"/>
              </a:ext>
            </a:extLst>
          </p:cNvPr>
          <p:cNvSpPr>
            <a:spLocks noGrp="1"/>
          </p:cNvSpPr>
          <p:nvPr>
            <p:ph type="subTitle" idx="1"/>
          </p:nvPr>
        </p:nvSpPr>
        <p:spPr>
          <a:xfrm>
            <a:off x="557907" y="4569364"/>
            <a:ext cx="11281459" cy="1628198"/>
          </a:xfrm>
        </p:spPr>
        <p:txBody>
          <a:bodyPr>
            <a:normAutofit/>
          </a:bodyPr>
          <a:lstStyle>
            <a:lvl1pPr marL="0" indent="0" algn="ctr">
              <a:buNone/>
              <a:defRPr/>
            </a:lvl1pPr>
          </a:lstStyle>
          <a:p>
            <a:pPr>
              <a:lnSpc>
                <a:spcPct val="120000"/>
              </a:lnSpc>
              <a:spcBef>
                <a:spcPts val="0"/>
              </a:spcBef>
            </a:pPr>
            <a:r>
              <a:rPr lang="en-US">
                <a:latin typeface="Arial" panose="020B0604020202020204" pitchFamily="34" charset="0"/>
                <a:cs typeface="Arial" panose="020B0604020202020204" pitchFamily="34" charset="0"/>
              </a:rPr>
              <a:t>Your Name</a:t>
            </a:r>
          </a:p>
          <a:p>
            <a:pPr>
              <a:lnSpc>
                <a:spcPct val="120000"/>
              </a:lnSpc>
              <a:spcBef>
                <a:spcPts val="0"/>
              </a:spcBef>
            </a:pPr>
            <a:r>
              <a:rPr lang="en-US">
                <a:latin typeface="Arial" panose="020B0604020202020204" pitchFamily="34" charset="0"/>
                <a:cs typeface="Arial" panose="020B0604020202020204" pitchFamily="34" charset="0"/>
              </a:rPr>
              <a:t>Your Title</a:t>
            </a:r>
          </a:p>
        </p:txBody>
      </p:sp>
      <p:sp>
        <p:nvSpPr>
          <p:cNvPr id="6" name="TextBox 5">
            <a:extLst>
              <a:ext uri="{FF2B5EF4-FFF2-40B4-BE49-F238E27FC236}">
                <a16:creationId xmlns:a16="http://schemas.microsoft.com/office/drawing/2014/main" id="{06DAF153-E6BD-8E3A-CB69-1B4184085D0B}"/>
              </a:ext>
            </a:extLst>
          </p:cNvPr>
          <p:cNvSpPr txBox="1"/>
          <p:nvPr userDrawn="1"/>
        </p:nvSpPr>
        <p:spPr>
          <a:xfrm>
            <a:off x="3770594" y="5828230"/>
            <a:ext cx="4856086"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Date of presentation</a:t>
            </a:r>
          </a:p>
        </p:txBody>
      </p:sp>
      <p:pic>
        <p:nvPicPr>
          <p:cNvPr id="10" name="Picture 9" descr="A logo of a water district&#10;&#10;Description automatically generated">
            <a:extLst>
              <a:ext uri="{FF2B5EF4-FFF2-40B4-BE49-F238E27FC236}">
                <a16:creationId xmlns:a16="http://schemas.microsoft.com/office/drawing/2014/main" id="{966168B0-109D-C479-4F53-1D1A7EADE9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7907" y="4481667"/>
            <a:ext cx="1716646" cy="1715895"/>
          </a:xfrm>
          <a:prstGeom prst="rect">
            <a:avLst/>
          </a:prstGeom>
        </p:spPr>
      </p:pic>
    </p:spTree>
    <p:extLst>
      <p:ext uri="{BB962C8B-B14F-4D97-AF65-F5344CB8AC3E}">
        <p14:creationId xmlns:p14="http://schemas.microsoft.com/office/powerpoint/2010/main" val="2385767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0E2B57-0A92-6D62-4B5A-93F1C3B265E0}"/>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5451FC23-4EBA-D022-63C3-FF0E10D452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F8EC7F-B809-E53B-BDD0-A10EC5DB3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1341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6F7B3-AF1E-0669-485B-84F16886A992}"/>
              </a:ext>
            </a:extLst>
          </p:cNvPr>
          <p:cNvSpPr>
            <a:spLocks noGrp="1"/>
          </p:cNvSpPr>
          <p:nvPr>
            <p:ph sz="half" idx="1"/>
          </p:nvPr>
        </p:nvSpPr>
        <p:spPr>
          <a:xfrm>
            <a:off x="838200" y="1543050"/>
            <a:ext cx="5181600" cy="4633913"/>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D325AC5-9081-9F45-86A2-EF6D71B4FDD0}"/>
              </a:ext>
            </a:extLst>
          </p:cNvPr>
          <p:cNvSpPr>
            <a:spLocks noGrp="1"/>
          </p:cNvSpPr>
          <p:nvPr>
            <p:ph sz="half" idx="2"/>
          </p:nvPr>
        </p:nvSpPr>
        <p:spPr>
          <a:xfrm>
            <a:off x="6172200" y="1543050"/>
            <a:ext cx="5181600" cy="4633913"/>
          </a:xfrm>
        </p:spPr>
        <p:txBody>
          <a:bodyPr/>
          <a:lstStyle/>
          <a:p>
            <a:pPr lvl="0"/>
            <a:r>
              <a:rPr lang="en-US"/>
              <a:t>Click to edit Master text styles</a:t>
            </a:r>
          </a:p>
          <a:p>
            <a:pPr lvl="1"/>
            <a:r>
              <a:rPr lang="en-US"/>
              <a:t>Second level</a:t>
            </a:r>
          </a:p>
        </p:txBody>
      </p:sp>
      <p:sp>
        <p:nvSpPr>
          <p:cNvPr id="8" name="Title 1">
            <a:extLst>
              <a:ext uri="{FF2B5EF4-FFF2-40B4-BE49-F238E27FC236}">
                <a16:creationId xmlns:a16="http://schemas.microsoft.com/office/drawing/2014/main" id="{8DD4537E-E24D-40D8-210B-E33C027BB310}"/>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1355815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A32526-89D7-75F5-92A2-14E10988B8BC}"/>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272878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718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B968-8164-F7E6-9E9F-06E903A5A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A3CB1E-262A-7C0C-85E2-660DA7B8DE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CCBCC7-B301-479E-EC73-E4B6772C3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9612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B42E1-BB3A-E5ED-20BF-94298567F4F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270F6FC7-94D9-A826-0233-6CD664B972E8}"/>
              </a:ext>
            </a:extLst>
          </p:cNvPr>
          <p:cNvSpPr>
            <a:spLocks noGrp="1"/>
          </p:cNvSpPr>
          <p:nvPr>
            <p:ph type="ctrTitle"/>
          </p:nvPr>
        </p:nvSpPr>
        <p:spPr>
          <a:xfrm>
            <a:off x="1524000" y="1122363"/>
            <a:ext cx="9144000" cy="2387600"/>
          </a:xfrm>
        </p:spPr>
        <p:txBody>
          <a:bodyPr anchor="b">
            <a:normAutofit/>
          </a:bodyPr>
          <a:lstStyle>
            <a:lvl1pPr algn="ctr">
              <a:defRPr sz="4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36F50D19-15F3-3F6A-A642-EB80BD918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0596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57F-3EB5-BDC6-874A-431873C53EAD}"/>
              </a:ext>
            </a:extLst>
          </p:cNvPr>
          <p:cNvSpPr>
            <a:spLocks noGrp="1"/>
          </p:cNvSpPr>
          <p:nvPr>
            <p:ph type="title"/>
          </p:nvPr>
        </p:nvSpPr>
        <p:spPr>
          <a:xfrm>
            <a:off x="838200" y="365125"/>
            <a:ext cx="10515600" cy="8477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99BF57B-D0EC-1B95-4097-D2669C3C4021}"/>
              </a:ext>
            </a:extLst>
          </p:cNvPr>
          <p:cNvSpPr>
            <a:spLocks noGrp="1"/>
          </p:cNvSpPr>
          <p:nvPr>
            <p:ph idx="1"/>
          </p:nvPr>
        </p:nvSpPr>
        <p:spPr>
          <a:xfrm>
            <a:off x="521679" y="1530350"/>
            <a:ext cx="10515600" cy="4646613"/>
          </a:xfrm>
        </p:spPr>
        <p:txBody>
          <a:bodyPr/>
          <a:lstStyle>
            <a:lvl1pPr>
              <a:defRPr/>
            </a:lvl1pPr>
            <a:lvl2pPr>
              <a:defRPr/>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1"/>
            <a:endParaRPr lang="en-US"/>
          </a:p>
          <a:p>
            <a:pPr lvl="1"/>
            <a:endParaRPr lang="en-US"/>
          </a:p>
          <a:p>
            <a:pPr lvl="1"/>
            <a:endParaRPr lang="en-US"/>
          </a:p>
        </p:txBody>
      </p:sp>
    </p:spTree>
    <p:extLst>
      <p:ext uri="{BB962C8B-B14F-4D97-AF65-F5344CB8AC3E}">
        <p14:creationId xmlns:p14="http://schemas.microsoft.com/office/powerpoint/2010/main" val="177609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6F7B3-AF1E-0669-485B-84F16886A992}"/>
              </a:ext>
            </a:extLst>
          </p:cNvPr>
          <p:cNvSpPr>
            <a:spLocks noGrp="1"/>
          </p:cNvSpPr>
          <p:nvPr>
            <p:ph sz="half" idx="1"/>
          </p:nvPr>
        </p:nvSpPr>
        <p:spPr>
          <a:xfrm>
            <a:off x="474787" y="1543050"/>
            <a:ext cx="5181600" cy="4633913"/>
          </a:xfrm>
        </p:spPr>
        <p:txBody>
          <a:bodyPr/>
          <a:lstStyle>
            <a:lvl2pPr>
              <a:defRPr/>
            </a:lvl2pPr>
          </a:lstStyle>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1"/>
            <a:endParaRPr lang="en-US"/>
          </a:p>
        </p:txBody>
      </p:sp>
      <p:sp>
        <p:nvSpPr>
          <p:cNvPr id="4" name="Content Placeholder 3">
            <a:extLst>
              <a:ext uri="{FF2B5EF4-FFF2-40B4-BE49-F238E27FC236}">
                <a16:creationId xmlns:a16="http://schemas.microsoft.com/office/drawing/2014/main" id="{3D325AC5-9081-9F45-86A2-EF6D71B4FDD0}"/>
              </a:ext>
            </a:extLst>
          </p:cNvPr>
          <p:cNvSpPr>
            <a:spLocks noGrp="1"/>
          </p:cNvSpPr>
          <p:nvPr>
            <p:ph sz="half" idx="2"/>
          </p:nvPr>
        </p:nvSpPr>
        <p:spPr>
          <a:xfrm>
            <a:off x="6090139" y="1543050"/>
            <a:ext cx="5181600" cy="4633913"/>
          </a:xfrm>
        </p:spPr>
        <p:txBody>
          <a:bodyPr/>
          <a:lstStyle>
            <a:lvl2pPr>
              <a:defRPr/>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1"/>
            <a:endParaRPr lang="en-US"/>
          </a:p>
        </p:txBody>
      </p:sp>
      <p:sp>
        <p:nvSpPr>
          <p:cNvPr id="8" name="Title 1">
            <a:extLst>
              <a:ext uri="{FF2B5EF4-FFF2-40B4-BE49-F238E27FC236}">
                <a16:creationId xmlns:a16="http://schemas.microsoft.com/office/drawing/2014/main" id="{8DD4537E-E24D-40D8-210B-E33C027BB310}"/>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201073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A32526-89D7-75F5-92A2-14E10988B8BC}"/>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302397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4656F7-B05F-5C6E-602D-2C5D63B3A33C}"/>
              </a:ext>
            </a:extLst>
          </p:cNvPr>
          <p:cNvSpPr>
            <a:spLocks noGrp="1"/>
          </p:cNvSpPr>
          <p:nvPr>
            <p:ph type="pic" sz="quarter" idx="10"/>
          </p:nvPr>
        </p:nvSpPr>
        <p:spPr>
          <a:xfrm>
            <a:off x="0" y="0"/>
            <a:ext cx="12192000" cy="6381345"/>
          </a:xfrm>
        </p:spPr>
        <p:txBody>
          <a:bodyPr/>
          <a:lstStyle/>
          <a:p>
            <a:endParaRPr lang="en-US"/>
          </a:p>
        </p:txBody>
      </p:sp>
    </p:spTree>
    <p:extLst>
      <p:ext uri="{BB962C8B-B14F-4D97-AF65-F5344CB8AC3E}">
        <p14:creationId xmlns:p14="http://schemas.microsoft.com/office/powerpoint/2010/main" val="80625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A77D-E37A-2192-B46A-C8F0BC5F19A0}"/>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01A6C645-3559-7FDA-BCFE-2C135520770A}"/>
              </a:ext>
            </a:extLst>
          </p:cNvPr>
          <p:cNvSpPr>
            <a:spLocks noGrp="1"/>
          </p:cNvSpPr>
          <p:nvPr>
            <p:ph type="body" sz="quarter" idx="10"/>
          </p:nvPr>
        </p:nvSpPr>
        <p:spPr>
          <a:xfrm>
            <a:off x="498233" y="1949450"/>
            <a:ext cx="5111620" cy="4246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B2899CA6-0860-1D7B-912F-B45D43F0EB8E}"/>
              </a:ext>
            </a:extLst>
          </p:cNvPr>
          <p:cNvSpPr>
            <a:spLocks noGrp="1"/>
          </p:cNvSpPr>
          <p:nvPr>
            <p:ph type="pic" sz="quarter" idx="11"/>
          </p:nvPr>
        </p:nvSpPr>
        <p:spPr>
          <a:xfrm>
            <a:off x="6207011" y="1949450"/>
            <a:ext cx="5111620" cy="4246563"/>
          </a:xfrm>
        </p:spPr>
        <p:txBody>
          <a:bodyPr/>
          <a:lstStyle/>
          <a:p>
            <a:endParaRPr lang="en-US"/>
          </a:p>
        </p:txBody>
      </p:sp>
    </p:spTree>
    <p:extLst>
      <p:ext uri="{BB962C8B-B14F-4D97-AF65-F5344CB8AC3E}">
        <p14:creationId xmlns:p14="http://schemas.microsoft.com/office/powerpoint/2010/main" val="3043360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B42E1-BB3A-E5ED-20BF-94298567F4F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270F6FC7-94D9-A826-0233-6CD664B972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F50D19-15F3-3F6A-A642-EB80BD918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39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57F-3EB5-BDC6-874A-431873C53EAD}"/>
              </a:ext>
            </a:extLst>
          </p:cNvPr>
          <p:cNvSpPr>
            <a:spLocks noGrp="1"/>
          </p:cNvSpPr>
          <p:nvPr>
            <p:ph type="title"/>
          </p:nvPr>
        </p:nvSpPr>
        <p:spPr>
          <a:xfrm>
            <a:off x="838200" y="365125"/>
            <a:ext cx="10515600" cy="8477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99BF57B-D0EC-1B95-4097-D2669C3C4021}"/>
              </a:ext>
            </a:extLst>
          </p:cNvPr>
          <p:cNvSpPr>
            <a:spLocks noGrp="1"/>
          </p:cNvSpPr>
          <p:nvPr>
            <p:ph idx="1"/>
          </p:nvPr>
        </p:nvSpPr>
        <p:spPr>
          <a:xfrm>
            <a:off x="838200" y="1530350"/>
            <a:ext cx="10515600" cy="4646613"/>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0064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C4E2B811-152C-14BE-D4E7-F0CE6813A55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B68AD88-3D53-903C-43B2-95AFAA707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1694BF-AB68-C0A6-58F9-46D4019D16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First bullet point</a:t>
            </a:r>
          </a:p>
          <a:p>
            <a:pPr lvl="1"/>
            <a:r>
              <a:rPr lang="en-US"/>
              <a:t>Sub-bullet point, if needed</a:t>
            </a:r>
          </a:p>
          <a:p>
            <a:pPr lvl="0"/>
            <a:r>
              <a:rPr lang="en-US"/>
              <a:t>Second bullet point</a:t>
            </a:r>
          </a:p>
          <a:p>
            <a:pPr lvl="1"/>
            <a:r>
              <a:rPr lang="en-US"/>
              <a:t> Sub-bullet point, if needed</a:t>
            </a:r>
          </a:p>
        </p:txBody>
      </p:sp>
    </p:spTree>
    <p:extLst>
      <p:ext uri="{BB962C8B-B14F-4D97-AF65-F5344CB8AC3E}">
        <p14:creationId xmlns:p14="http://schemas.microsoft.com/office/powerpoint/2010/main" val="1082006904"/>
      </p:ext>
    </p:extLst>
  </p:cSld>
  <p:clrMap bg1="lt1" tx1="dk1" bg2="lt2" tx2="dk2" accent1="accent1" accent2="accent2" accent3="accent3" accent4="accent4" accent5="accent5" accent6="accent6" hlink="hlink" folHlink="folHlink"/>
  <p:sldLayoutIdLst>
    <p:sldLayoutId id="2147483668" r:id="rId1"/>
    <p:sldLayoutId id="2147483661" r:id="rId2"/>
    <p:sldLayoutId id="2147483662" r:id="rId3"/>
    <p:sldLayoutId id="2147483664" r:id="rId4"/>
    <p:sldLayoutId id="2147483665" r:id="rId5"/>
    <p:sldLayoutId id="2147483666" r:id="rId6"/>
    <p:sldLayoutId id="2147483667" r:id="rId7"/>
  </p:sldLayoutIdLst>
  <p:txStyles>
    <p:title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BC24D"/>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C4E2B811-152C-14BE-D4E7-F0CE6813A55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B68AD88-3D53-903C-43B2-95AFAA707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1694BF-AB68-C0A6-58F9-46D4019D16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p:txBody>
      </p:sp>
    </p:spTree>
    <p:extLst>
      <p:ext uri="{BB962C8B-B14F-4D97-AF65-F5344CB8AC3E}">
        <p14:creationId xmlns:p14="http://schemas.microsoft.com/office/powerpoint/2010/main" val="346637214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2" r:id="rId5"/>
    <p:sldLayoutId id="2147483743" r:id="rId6"/>
    <p:sldLayoutId id="2147483745" r:id="rId7"/>
  </p:sldLayoutIdLst>
  <p:txStyles>
    <p:titleStyle>
      <a:lvl1pPr algn="ctr" defTabSz="914400" rtl="0" eaLnBrk="1" latinLnBrk="0" hangingPunct="1">
        <a:lnSpc>
          <a:spcPct val="90000"/>
        </a:lnSpc>
        <a:spcBef>
          <a:spcPct val="0"/>
        </a:spcBef>
        <a:buNone/>
        <a:defRPr sz="3500" b="1" kern="1200">
          <a:solidFill>
            <a:srgbClr val="00558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BC24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mailto:procurement@ocwd.com" TargetMode="External"/><Relationship Id="rId2" Type="http://schemas.openxmlformats.org/officeDocument/2006/relationships/hyperlink" Target="https://www.ocwd.com/working-with-us/rfp-contract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847_176A89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607D29B-496B-716F-EC7B-B040BB2FE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0857" cy="7044613"/>
          </a:xfrm>
          <a:prstGeom prst="rect">
            <a:avLst/>
          </a:prstGeom>
        </p:spPr>
      </p:pic>
      <p:sp>
        <p:nvSpPr>
          <p:cNvPr id="6" name="Title 1">
            <a:extLst>
              <a:ext uri="{FF2B5EF4-FFF2-40B4-BE49-F238E27FC236}">
                <a16:creationId xmlns:a16="http://schemas.microsoft.com/office/drawing/2014/main" id="{ADD3E4C6-6F8D-3105-BA12-A410848FD2F9}"/>
              </a:ext>
            </a:extLst>
          </p:cNvPr>
          <p:cNvSpPr>
            <a:spLocks noGrp="1"/>
          </p:cNvSpPr>
          <p:nvPr>
            <p:ph type="ctrTitle"/>
          </p:nvPr>
        </p:nvSpPr>
        <p:spPr>
          <a:xfrm>
            <a:off x="48253" y="3351304"/>
            <a:ext cx="12095491" cy="821679"/>
          </a:xfrm>
        </p:spPr>
        <p:txBody>
          <a:bodyPr>
            <a:normAutofit fontScale="90000"/>
          </a:bodyPr>
          <a:lstStyle/>
          <a:p>
            <a:r>
              <a:rPr lang="en-US" sz="3000" dirty="0">
                <a:latin typeface="Arial Black" panose="020B0A04020102020204" pitchFamily="34" charset="0"/>
              </a:rPr>
              <a:t>Construction Management and Inspection Services</a:t>
            </a:r>
            <a:br>
              <a:rPr lang="en-US" sz="3000" dirty="0">
                <a:latin typeface="Arial Black" panose="020B0A04020102020204" pitchFamily="34" charset="0"/>
              </a:rPr>
            </a:br>
            <a:r>
              <a:rPr lang="en-US" sz="3200" dirty="0">
                <a:solidFill>
                  <a:srgbClr val="005687"/>
                </a:solidFill>
              </a:rPr>
              <a:t>Santa Ana PFAS Treatment at John Garthe Reservoir</a:t>
            </a:r>
            <a:endParaRPr lang="en-US" sz="3000" dirty="0">
              <a:latin typeface="Arial Black" panose="020B0A040201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F434B7F2-AB7E-0D76-BEC5-04C76751DEC5}"/>
              </a:ext>
            </a:extLst>
          </p:cNvPr>
          <p:cNvSpPr>
            <a:spLocks noGrp="1"/>
          </p:cNvSpPr>
          <p:nvPr>
            <p:ph type="subTitle" idx="1"/>
          </p:nvPr>
        </p:nvSpPr>
        <p:spPr>
          <a:xfrm>
            <a:off x="557907" y="4569364"/>
            <a:ext cx="11281459" cy="1628198"/>
          </a:xfrm>
        </p:spPr>
        <p:txBody>
          <a:bodyPr>
            <a:normAutofit/>
          </a:bodyPr>
          <a:lstStyle/>
          <a:p>
            <a:pPr>
              <a:lnSpc>
                <a:spcPct val="100000"/>
              </a:lnSpc>
              <a:spcBef>
                <a:spcPts val="0"/>
              </a:spcBef>
            </a:pPr>
            <a:r>
              <a:rPr lang="en-US" dirty="0">
                <a:solidFill>
                  <a:srgbClr val="005687"/>
                </a:solidFill>
                <a:latin typeface="Arial" panose="020B0604020202020204" pitchFamily="34" charset="0"/>
                <a:cs typeface="Arial" panose="020B0604020202020204" pitchFamily="34" charset="0"/>
              </a:rPr>
              <a:t>Mandatory Pre-Proposal Meeting</a:t>
            </a:r>
          </a:p>
          <a:p>
            <a:pPr>
              <a:lnSpc>
                <a:spcPct val="100000"/>
              </a:lnSpc>
              <a:spcBef>
                <a:spcPts val="0"/>
              </a:spcBef>
            </a:pPr>
            <a:r>
              <a:rPr lang="en-US" dirty="0">
                <a:solidFill>
                  <a:srgbClr val="005687"/>
                </a:solidFill>
                <a:latin typeface="Arial" panose="020B0604020202020204" pitchFamily="34" charset="0"/>
                <a:cs typeface="Arial" panose="020B0604020202020204" pitchFamily="34" charset="0"/>
              </a:rPr>
              <a:t>August 5, 2025, at 10:00 AM PT</a:t>
            </a:r>
          </a:p>
          <a:p>
            <a:pPr>
              <a:lnSpc>
                <a:spcPct val="100000"/>
              </a:lnSpc>
              <a:spcBef>
                <a:spcPts val="0"/>
              </a:spcBef>
            </a:pPr>
            <a:r>
              <a:rPr lang="en-US" dirty="0"/>
              <a:t> </a:t>
            </a:r>
            <a:endParaRPr lang="en-US" dirty="0">
              <a:latin typeface="Arial" panose="020B0604020202020204" pitchFamily="34" charset="0"/>
              <a:cs typeface="Arial" panose="020B0604020202020204" pitchFamily="34" charset="0"/>
            </a:endParaRPr>
          </a:p>
        </p:txBody>
      </p:sp>
      <p:pic>
        <p:nvPicPr>
          <p:cNvPr id="2" name="Picture 1" descr="A logo of a water district&#10;&#10;Description automatically generated">
            <a:extLst>
              <a:ext uri="{FF2B5EF4-FFF2-40B4-BE49-F238E27FC236}">
                <a16:creationId xmlns:a16="http://schemas.microsoft.com/office/drawing/2014/main" id="{9172E934-7798-8E8B-016A-F47AF02D1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07" y="4047245"/>
            <a:ext cx="1716646" cy="1715895"/>
          </a:xfrm>
          <a:prstGeom prst="rect">
            <a:avLst/>
          </a:prstGeom>
        </p:spPr>
      </p:pic>
    </p:spTree>
    <p:extLst>
      <p:ext uri="{BB962C8B-B14F-4D97-AF65-F5344CB8AC3E}">
        <p14:creationId xmlns:p14="http://schemas.microsoft.com/office/powerpoint/2010/main" val="1963609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B9A0-67BC-189F-914F-069A63A39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D02C65-20C7-6892-EE5F-4F58D672C4FC}"/>
              </a:ext>
            </a:extLst>
          </p:cNvPr>
          <p:cNvSpPr>
            <a:spLocks noGrp="1"/>
          </p:cNvSpPr>
          <p:nvPr>
            <p:ph type="title"/>
          </p:nvPr>
        </p:nvSpPr>
        <p:spPr/>
        <p:txBody>
          <a:bodyPr>
            <a:normAutofit/>
          </a:bodyPr>
          <a:lstStyle/>
          <a:p>
            <a:r>
              <a:rPr lang="en-US" dirty="0"/>
              <a:t>CM&amp;I Qualification Requirements</a:t>
            </a:r>
          </a:p>
        </p:txBody>
      </p:sp>
      <p:sp>
        <p:nvSpPr>
          <p:cNvPr id="3" name="Content Placeholder 2">
            <a:extLst>
              <a:ext uri="{FF2B5EF4-FFF2-40B4-BE49-F238E27FC236}">
                <a16:creationId xmlns:a16="http://schemas.microsoft.com/office/drawing/2014/main" id="{E6730C52-3EF4-DE42-424D-284075365FA3}"/>
              </a:ext>
            </a:extLst>
          </p:cNvPr>
          <p:cNvSpPr>
            <a:spLocks noGrp="1"/>
          </p:cNvSpPr>
          <p:nvPr>
            <p:ph idx="1"/>
          </p:nvPr>
        </p:nvSpPr>
        <p:spPr/>
        <p:txBody>
          <a:bodyPr>
            <a:normAutofit/>
          </a:bodyPr>
          <a:lstStyle/>
          <a:p>
            <a:pPr marL="457200" indent="-457200">
              <a:buFont typeface="+mj-lt"/>
              <a:buAutoNum type="arabicPeriod"/>
            </a:pPr>
            <a:r>
              <a:rPr lang="en-US" dirty="0">
                <a:solidFill>
                  <a:schemeClr val="tx2"/>
                </a:solidFill>
              </a:rPr>
              <a:t>The selected firm, firm’s Resident Engineer (RE), and firm’s inspector shall possess at least five (5) years of experience in providing construction management and inspection services on a regular basis for civil works projects and water infrastructure.</a:t>
            </a:r>
          </a:p>
          <a:p>
            <a:pPr marL="457200" indent="-457200">
              <a:buFont typeface="+mj-lt"/>
              <a:buAutoNum type="arabicPeriod"/>
            </a:pPr>
            <a:endParaRPr lang="en-US" dirty="0">
              <a:solidFill>
                <a:schemeClr val="tx2"/>
              </a:solidFill>
            </a:endParaRPr>
          </a:p>
          <a:p>
            <a:pPr marL="457200" indent="-457200">
              <a:buFont typeface="+mj-lt"/>
              <a:buAutoNum type="arabicPeriod"/>
            </a:pPr>
            <a:r>
              <a:rPr lang="en-US" dirty="0">
                <a:solidFill>
                  <a:schemeClr val="tx2"/>
                </a:solidFill>
              </a:rPr>
              <a:t>The RE shall be a registered engineer in the State of California.</a:t>
            </a:r>
          </a:p>
          <a:p>
            <a:pPr marL="457200" indent="-457200">
              <a:buFont typeface="+mj-lt"/>
              <a:buAutoNum type="arabicPeriod"/>
            </a:pPr>
            <a:endParaRPr lang="en-US" dirty="0">
              <a:solidFill>
                <a:schemeClr val="tx2"/>
              </a:solidFill>
            </a:endParaRPr>
          </a:p>
        </p:txBody>
      </p:sp>
    </p:spTree>
    <p:extLst>
      <p:ext uri="{BB962C8B-B14F-4D97-AF65-F5344CB8AC3E}">
        <p14:creationId xmlns:p14="http://schemas.microsoft.com/office/powerpoint/2010/main" val="2885929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CAB4-F7B6-9FEE-B219-894B21509E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C0FA59-93AC-4AB5-49ED-58EF655AF648}"/>
              </a:ext>
            </a:extLst>
          </p:cNvPr>
          <p:cNvSpPr>
            <a:spLocks noGrp="1"/>
          </p:cNvSpPr>
          <p:nvPr>
            <p:ph type="title"/>
          </p:nvPr>
        </p:nvSpPr>
        <p:spPr/>
        <p:txBody>
          <a:bodyPr>
            <a:normAutofit/>
          </a:bodyPr>
          <a:lstStyle/>
          <a:p>
            <a:r>
              <a:rPr lang="en-US" dirty="0"/>
              <a:t>CM&amp;I Proposal Evaluations</a:t>
            </a:r>
          </a:p>
        </p:txBody>
      </p:sp>
      <p:sp>
        <p:nvSpPr>
          <p:cNvPr id="3" name="Content Placeholder 2">
            <a:extLst>
              <a:ext uri="{FF2B5EF4-FFF2-40B4-BE49-F238E27FC236}">
                <a16:creationId xmlns:a16="http://schemas.microsoft.com/office/drawing/2014/main" id="{92346FFD-676B-3B61-85C4-AEF7AFB1F9EB}"/>
              </a:ext>
            </a:extLst>
          </p:cNvPr>
          <p:cNvSpPr>
            <a:spLocks noGrp="1"/>
          </p:cNvSpPr>
          <p:nvPr>
            <p:ph idx="1"/>
          </p:nvPr>
        </p:nvSpPr>
        <p:spPr/>
        <p:txBody>
          <a:bodyPr>
            <a:normAutofit/>
          </a:bodyPr>
          <a:lstStyle/>
          <a:p>
            <a:pPr marL="0" indent="0">
              <a:buNone/>
            </a:pPr>
            <a:r>
              <a:rPr lang="en-US" dirty="0">
                <a:solidFill>
                  <a:schemeClr val="tx2"/>
                </a:solidFill>
              </a:rPr>
              <a:t>Proposals scoring Top 3 in points out of 75 possible points for the sum of Criteria for Proposal Evaluations Item Nos. 1 through 4 will be invited to provide a presentation and interview.</a:t>
            </a:r>
          </a:p>
          <a:p>
            <a:pPr marL="457200" indent="-457200">
              <a:buFont typeface="+mj-lt"/>
              <a:buAutoNum type="arabicPeriod"/>
            </a:pPr>
            <a:endParaRPr lang="en-US" dirty="0">
              <a:solidFill>
                <a:schemeClr val="tx2"/>
              </a:solidFill>
            </a:endParaRPr>
          </a:p>
          <a:p>
            <a:pPr marL="457200" indent="-457200">
              <a:buFont typeface="+mj-lt"/>
              <a:buAutoNum type="arabicPeriod"/>
            </a:pPr>
            <a:endParaRPr lang="en-US" dirty="0">
              <a:solidFill>
                <a:schemeClr val="tx2"/>
              </a:solidFill>
            </a:endParaRPr>
          </a:p>
          <a:p>
            <a:pPr marL="457200" indent="-457200">
              <a:buFont typeface="+mj-lt"/>
              <a:buAutoNum type="arabicPeriod"/>
            </a:pPr>
            <a:endParaRPr lang="en-US" dirty="0">
              <a:solidFill>
                <a:schemeClr val="tx2"/>
              </a:solidFill>
            </a:endParaRPr>
          </a:p>
          <a:p>
            <a:pPr marL="457200" indent="-457200">
              <a:buFont typeface="+mj-lt"/>
              <a:buAutoNum type="arabicPeriod"/>
            </a:pPr>
            <a:endParaRPr lang="en-US" dirty="0">
              <a:solidFill>
                <a:schemeClr val="tx2"/>
              </a:solidFill>
            </a:endParaRPr>
          </a:p>
          <a:p>
            <a:pPr marL="457200" indent="-457200">
              <a:buFont typeface="+mj-lt"/>
              <a:buAutoNum type="arabicPeriod"/>
            </a:pPr>
            <a:endParaRPr lang="en-US" dirty="0">
              <a:solidFill>
                <a:schemeClr val="tx2"/>
              </a:solidFill>
            </a:endParaRPr>
          </a:p>
          <a:p>
            <a:pPr marL="457200" indent="-457200">
              <a:buFont typeface="+mj-lt"/>
              <a:buAutoNum type="arabicPeriod"/>
            </a:pPr>
            <a:endParaRPr lang="en-US" dirty="0">
              <a:solidFill>
                <a:schemeClr val="tx2"/>
              </a:solidFill>
            </a:endParaRPr>
          </a:p>
          <a:p>
            <a:pPr marL="0" indent="0">
              <a:buNone/>
            </a:pPr>
            <a:r>
              <a:rPr lang="en-US" b="1" dirty="0">
                <a:solidFill>
                  <a:schemeClr val="tx2"/>
                </a:solidFill>
              </a:rPr>
              <a:t>*Tentative Interview Dates - September 16 to 18, 2025*</a:t>
            </a:r>
          </a:p>
        </p:txBody>
      </p:sp>
      <p:pic>
        <p:nvPicPr>
          <p:cNvPr id="5" name="Picture 4">
            <a:extLst>
              <a:ext uri="{FF2B5EF4-FFF2-40B4-BE49-F238E27FC236}">
                <a16:creationId xmlns:a16="http://schemas.microsoft.com/office/drawing/2014/main" id="{D32679C5-098E-3BCF-8784-3D27B0E340C3}"/>
              </a:ext>
            </a:extLst>
          </p:cNvPr>
          <p:cNvPicPr>
            <a:picLocks noChangeAspect="1"/>
          </p:cNvPicPr>
          <p:nvPr/>
        </p:nvPicPr>
        <p:blipFill>
          <a:blip r:embed="rId3"/>
          <a:srcRect l="1264" r="3054"/>
          <a:stretch>
            <a:fillRect/>
          </a:stretch>
        </p:blipFill>
        <p:spPr>
          <a:xfrm>
            <a:off x="766264" y="2381299"/>
            <a:ext cx="7007595" cy="2356956"/>
          </a:xfrm>
          <a:prstGeom prst="rect">
            <a:avLst/>
          </a:prstGeom>
        </p:spPr>
      </p:pic>
    </p:spTree>
    <p:extLst>
      <p:ext uri="{BB962C8B-B14F-4D97-AF65-F5344CB8AC3E}">
        <p14:creationId xmlns:p14="http://schemas.microsoft.com/office/powerpoint/2010/main" val="3024741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5E7A-86DF-1BB1-7A82-BCE9DBB3A6A1}"/>
              </a:ext>
            </a:extLst>
          </p:cNvPr>
          <p:cNvSpPr>
            <a:spLocks noGrp="1"/>
          </p:cNvSpPr>
          <p:nvPr>
            <p:ph type="title"/>
          </p:nvPr>
        </p:nvSpPr>
        <p:spPr/>
        <p:txBody>
          <a:bodyPr/>
          <a:lstStyle/>
          <a:p>
            <a:r>
              <a:rPr lang="en-US" dirty="0"/>
              <a:t>Procurement Schedule</a:t>
            </a:r>
          </a:p>
        </p:txBody>
      </p:sp>
      <p:sp>
        <p:nvSpPr>
          <p:cNvPr id="7" name="Content Placeholder 6">
            <a:extLst>
              <a:ext uri="{FF2B5EF4-FFF2-40B4-BE49-F238E27FC236}">
                <a16:creationId xmlns:a16="http://schemas.microsoft.com/office/drawing/2014/main" id="{251B7B6C-37AE-589E-0B9D-1D945C172557}"/>
              </a:ext>
            </a:extLst>
          </p:cNvPr>
          <p:cNvSpPr>
            <a:spLocks noGrp="1"/>
          </p:cNvSpPr>
          <p:nvPr>
            <p:ph idx="1"/>
          </p:nvPr>
        </p:nvSpPr>
        <p:spPr>
          <a:xfrm>
            <a:off x="521679" y="1212850"/>
            <a:ext cx="10515600" cy="4964113"/>
          </a:xfrm>
        </p:spPr>
        <p:txBody>
          <a:bodyPr/>
          <a:lstStyle/>
          <a:p>
            <a:r>
              <a:rPr lang="en-US" dirty="0">
                <a:solidFill>
                  <a:srgbClr val="005687"/>
                </a:solidFill>
              </a:rPr>
              <a:t>RFB, Plans and Specifications posted on the OCWD website located at: </a:t>
            </a:r>
            <a:r>
              <a:rPr lang="en-US" dirty="0">
                <a:hlinkClick r:id="rId2"/>
              </a:rPr>
              <a:t>https://www.ocwd.com/working-with-us/rfp-contracts/</a:t>
            </a:r>
            <a:r>
              <a:rPr lang="en-US" dirty="0"/>
              <a:t> </a:t>
            </a:r>
          </a:p>
          <a:p>
            <a:endParaRPr lang="en-US" sz="400" dirty="0"/>
          </a:p>
          <a:p>
            <a:pPr marL="914400" lvl="1" indent="-457200">
              <a:buClr>
                <a:srgbClr val="005687"/>
              </a:buClr>
              <a:buFont typeface="+mj-lt"/>
              <a:buAutoNum type="arabicPeriod"/>
            </a:pPr>
            <a:r>
              <a:rPr lang="en-US" sz="2000" dirty="0">
                <a:solidFill>
                  <a:srgbClr val="005687"/>
                </a:solidFill>
              </a:rPr>
              <a:t>Questions due no later than Friday, August 15, 2025 at 12:00 PM PT</a:t>
            </a:r>
          </a:p>
          <a:p>
            <a:pPr lvl="2">
              <a:buClr>
                <a:srgbClr val="005687"/>
              </a:buClr>
            </a:pPr>
            <a:r>
              <a:rPr lang="en-US" dirty="0">
                <a:solidFill>
                  <a:srgbClr val="005687"/>
                </a:solidFill>
              </a:rPr>
              <a:t>All questions must be directed to Ashlie Valencia at </a:t>
            </a:r>
            <a:r>
              <a:rPr lang="en-US" dirty="0">
                <a:solidFill>
                  <a:srgbClr val="005687"/>
                </a:solidFill>
                <a:hlinkClick r:id="rId3"/>
              </a:rPr>
              <a:t>procurement@ocwd.com</a:t>
            </a:r>
            <a:r>
              <a:rPr lang="en-US" dirty="0">
                <a:solidFill>
                  <a:srgbClr val="005687"/>
                </a:solidFill>
              </a:rPr>
              <a:t> </a:t>
            </a:r>
          </a:p>
          <a:p>
            <a:pPr lvl="2">
              <a:buClr>
                <a:srgbClr val="005687"/>
              </a:buClr>
            </a:pPr>
            <a:r>
              <a:rPr lang="en-US" dirty="0">
                <a:solidFill>
                  <a:srgbClr val="005687"/>
                </a:solidFill>
              </a:rPr>
              <a:t>Response to questions will be posted on the OCWD website</a:t>
            </a:r>
          </a:p>
          <a:p>
            <a:pPr marL="914400" lvl="2" indent="0">
              <a:buClr>
                <a:srgbClr val="005687"/>
              </a:buClr>
              <a:buNone/>
            </a:pPr>
            <a:endParaRPr lang="en-US" sz="400" dirty="0"/>
          </a:p>
          <a:p>
            <a:pPr marL="800100" lvl="1" indent="-342900">
              <a:buClr>
                <a:srgbClr val="005687"/>
              </a:buClr>
              <a:buFont typeface="+mj-lt"/>
              <a:buAutoNum type="arabicPeriod"/>
            </a:pPr>
            <a:r>
              <a:rPr lang="en-US" sz="2000" dirty="0">
                <a:solidFill>
                  <a:srgbClr val="005687"/>
                </a:solidFill>
              </a:rPr>
              <a:t>Proposals due no later than Wednesday, August 27, 2025 at 2:00 PM PT</a:t>
            </a:r>
          </a:p>
          <a:p>
            <a:pPr lvl="2">
              <a:buClr>
                <a:srgbClr val="005687"/>
              </a:buClr>
            </a:pPr>
            <a:r>
              <a:rPr lang="en-US" dirty="0">
                <a:solidFill>
                  <a:srgbClr val="005687"/>
                </a:solidFill>
              </a:rPr>
              <a:t>Three (3) hard copies and one (1) electronic flash drive must be received in a sealed envelope</a:t>
            </a:r>
          </a:p>
          <a:p>
            <a:pPr lvl="2">
              <a:buClr>
                <a:srgbClr val="005687"/>
              </a:buClr>
            </a:pPr>
            <a:r>
              <a:rPr lang="en-US" dirty="0">
                <a:solidFill>
                  <a:srgbClr val="005687"/>
                </a:solidFill>
              </a:rPr>
              <a:t>Include Fee in separate sealed envelope</a:t>
            </a:r>
          </a:p>
          <a:p>
            <a:pPr marL="914400" lvl="2" indent="0">
              <a:buClr>
                <a:srgbClr val="005687"/>
              </a:buClr>
              <a:buNone/>
            </a:pPr>
            <a:endParaRPr lang="en-US" sz="400" dirty="0"/>
          </a:p>
          <a:p>
            <a:pPr marL="914400" lvl="1" indent="-457200">
              <a:buClr>
                <a:srgbClr val="005687"/>
              </a:buClr>
              <a:buFont typeface="+mj-lt"/>
              <a:buAutoNum type="arabicPeriod"/>
            </a:pPr>
            <a:r>
              <a:rPr lang="en-US" sz="2000" dirty="0">
                <a:solidFill>
                  <a:srgbClr val="005687"/>
                </a:solidFill>
              </a:rPr>
              <a:t>Anticipated Award Date – October 2025</a:t>
            </a:r>
          </a:p>
          <a:p>
            <a:pPr marL="914400" lvl="1" indent="-457200">
              <a:buClr>
                <a:srgbClr val="005687"/>
              </a:buClr>
              <a:buFont typeface="+mj-lt"/>
              <a:buAutoNum type="arabicPeriod"/>
            </a:pPr>
            <a:endParaRPr lang="en-US" sz="400" dirty="0">
              <a:solidFill>
                <a:srgbClr val="005687"/>
              </a:solidFill>
            </a:endParaRPr>
          </a:p>
          <a:p>
            <a:pPr marL="914400" lvl="1" indent="-457200">
              <a:buClr>
                <a:srgbClr val="005687"/>
              </a:buClr>
              <a:buFont typeface="+mj-lt"/>
              <a:buAutoNum type="arabicPeriod"/>
            </a:pPr>
            <a:r>
              <a:rPr lang="en-US" sz="2000" dirty="0">
                <a:solidFill>
                  <a:srgbClr val="005687"/>
                </a:solidFill>
              </a:rPr>
              <a:t>Anticipated Start of Construction – January 2026</a:t>
            </a:r>
          </a:p>
          <a:p>
            <a:pPr marL="457200" lvl="1" indent="0">
              <a:buClr>
                <a:srgbClr val="005687"/>
              </a:buClr>
              <a:buNone/>
            </a:pPr>
            <a:endParaRPr lang="en-US" sz="2000" dirty="0">
              <a:solidFill>
                <a:srgbClr val="005687"/>
              </a:solidFill>
            </a:endParaRPr>
          </a:p>
          <a:p>
            <a:pPr marL="914400" lvl="1" indent="-457200">
              <a:buClr>
                <a:srgbClr val="005687"/>
              </a:buClr>
              <a:buFont typeface="+mj-lt"/>
              <a:buAutoNum type="arabicPeriod"/>
            </a:pPr>
            <a:endParaRPr lang="en-US" sz="2000" dirty="0">
              <a:solidFill>
                <a:srgbClr val="005687"/>
              </a:solidFill>
            </a:endParaRPr>
          </a:p>
          <a:p>
            <a:pPr marL="457200" lvl="1" indent="0">
              <a:buClr>
                <a:srgbClr val="005687"/>
              </a:buClr>
              <a:buNone/>
            </a:pPr>
            <a:endParaRPr lang="en-US" sz="400" dirty="0"/>
          </a:p>
          <a:p>
            <a:pPr lvl="2">
              <a:buClr>
                <a:srgbClr val="005687"/>
              </a:buClr>
            </a:pPr>
            <a:endParaRPr lang="en-US" dirty="0">
              <a:solidFill>
                <a:srgbClr val="005687"/>
              </a:solidFill>
            </a:endParaRPr>
          </a:p>
          <a:p>
            <a:pPr lvl="2">
              <a:buClr>
                <a:srgbClr val="005687"/>
              </a:buClr>
            </a:pPr>
            <a:endParaRPr lang="en-US" dirty="0">
              <a:solidFill>
                <a:srgbClr val="005687"/>
              </a:solidFill>
            </a:endParaRPr>
          </a:p>
          <a:p>
            <a:pPr marL="914400" lvl="1" indent="-457200">
              <a:buClr>
                <a:srgbClr val="005687"/>
              </a:buClr>
              <a:buFont typeface="+mj-lt"/>
              <a:buAutoNum type="arabicPeriod"/>
            </a:pPr>
            <a:endParaRPr lang="en-US" dirty="0"/>
          </a:p>
        </p:txBody>
      </p:sp>
    </p:spTree>
    <p:extLst>
      <p:ext uri="{BB962C8B-B14F-4D97-AF65-F5344CB8AC3E}">
        <p14:creationId xmlns:p14="http://schemas.microsoft.com/office/powerpoint/2010/main" val="665845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B97C-A3DC-F8EC-CDDF-8B9DD36F59F6}"/>
              </a:ext>
            </a:extLst>
          </p:cNvPr>
          <p:cNvSpPr>
            <a:spLocks noGrp="1"/>
          </p:cNvSpPr>
          <p:nvPr>
            <p:ph type="title"/>
          </p:nvPr>
        </p:nvSpPr>
        <p:spPr>
          <a:xfrm>
            <a:off x="838200" y="3005137"/>
            <a:ext cx="10515600" cy="847725"/>
          </a:xfrm>
        </p:spPr>
        <p:txBody>
          <a:bodyPr/>
          <a:lstStyle/>
          <a:p>
            <a:r>
              <a:rPr lang="en-US" dirty="0"/>
              <a:t>Questions?</a:t>
            </a:r>
          </a:p>
        </p:txBody>
      </p:sp>
    </p:spTree>
    <p:extLst>
      <p:ext uri="{BB962C8B-B14F-4D97-AF65-F5344CB8AC3E}">
        <p14:creationId xmlns:p14="http://schemas.microsoft.com/office/powerpoint/2010/main" val="2997627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nowy field with trees in the background&#10;&#10;Description automatically generated with low confidence">
            <a:extLst>
              <a:ext uri="{FF2B5EF4-FFF2-40B4-BE49-F238E27FC236}">
                <a16:creationId xmlns:a16="http://schemas.microsoft.com/office/drawing/2014/main" id="{81706AD3-542B-00C2-77B6-FEA9D29E1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a:ln>
            <a:solidFill>
              <a:srgbClr val="4472C4"/>
            </a:solidFill>
          </a:ln>
        </p:spPr>
      </p:pic>
      <p:sp>
        <p:nvSpPr>
          <p:cNvPr id="6" name="Content Placeholder 2">
            <a:extLst>
              <a:ext uri="{FF2B5EF4-FFF2-40B4-BE49-F238E27FC236}">
                <a16:creationId xmlns:a16="http://schemas.microsoft.com/office/drawing/2014/main" id="{5E804AB3-AA90-7675-82D5-2992038CC706}"/>
              </a:ext>
            </a:extLst>
          </p:cNvPr>
          <p:cNvSpPr txBox="1">
            <a:spLocks/>
          </p:cNvSpPr>
          <p:nvPr/>
        </p:nvSpPr>
        <p:spPr>
          <a:xfrm>
            <a:off x="663412" y="2216575"/>
            <a:ext cx="10865174" cy="360440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dirty="0">
                <a:solidFill>
                  <a:schemeClr val="bg1"/>
                </a:solidFill>
                <a:latin typeface="Arial"/>
                <a:cs typeface="Arial"/>
              </a:rPr>
              <a:t>Orange County Water District</a:t>
            </a:r>
          </a:p>
          <a:p>
            <a:pPr marL="0" indent="0" algn="ctr">
              <a:lnSpc>
                <a:spcPct val="100000"/>
              </a:lnSpc>
              <a:spcBef>
                <a:spcPts val="0"/>
              </a:spcBef>
              <a:buFont typeface="Arial" panose="020B0604020202020204" pitchFamily="34" charset="0"/>
              <a:buNone/>
            </a:pPr>
            <a:r>
              <a:rPr lang="en-US" dirty="0">
                <a:solidFill>
                  <a:schemeClr val="bg1"/>
                </a:solidFill>
                <a:latin typeface="Arial" panose="020B0604020202020204" pitchFamily="34" charset="0"/>
                <a:cs typeface="Arial" panose="020B0604020202020204" pitchFamily="34" charset="0"/>
              </a:rPr>
              <a:t>18700 Ward Street, Fountain Valley, CA 92708</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(714) 378-3200</a:t>
            </a:r>
          </a:p>
          <a:p>
            <a:pPr marL="0" indent="0" algn="ctr">
              <a:lnSpc>
                <a:spcPct val="100000"/>
              </a:lnSpc>
              <a:spcBef>
                <a:spcPts val="0"/>
              </a:spcBef>
              <a:buFont typeface="Arial" panose="020B0604020202020204" pitchFamily="34" charset="0"/>
              <a:buNone/>
            </a:pPr>
            <a:r>
              <a:rPr lang="en-US" dirty="0">
                <a:solidFill>
                  <a:schemeClr val="bg1"/>
                </a:solidFill>
                <a:latin typeface="Arial" panose="020B0604020202020204" pitchFamily="34" charset="0"/>
                <a:cs typeface="Arial" panose="020B0604020202020204" pitchFamily="34" charset="0"/>
              </a:rPr>
              <a:t>procurement@ocwd.com</a:t>
            </a:r>
          </a:p>
          <a:p>
            <a:pPr marL="0" indent="0" algn="ctr">
              <a:lnSpc>
                <a:spcPct val="100000"/>
              </a:lnSpc>
              <a:spcBef>
                <a:spcPts val="0"/>
              </a:spcBef>
              <a:buFont typeface="Arial" panose="020B0604020202020204" pitchFamily="34" charset="0"/>
              <a:buNone/>
            </a:pPr>
            <a:r>
              <a:rPr lang="en-US" dirty="0">
                <a:solidFill>
                  <a:schemeClr val="bg1"/>
                </a:solidFill>
                <a:latin typeface="Arial" panose="020B0604020202020204" pitchFamily="34" charset="0"/>
                <a:cs typeface="Arial" panose="020B0604020202020204" pitchFamily="34" charset="0"/>
              </a:rPr>
              <a:t>www.OCWD.com </a:t>
            </a:r>
          </a:p>
          <a:p>
            <a:pPr marL="0" indent="0" algn="ctr">
              <a:lnSpc>
                <a:spcPct val="100000"/>
              </a:lnSpc>
              <a:spcBef>
                <a:spcPts val="0"/>
              </a:spcBef>
              <a:buNone/>
            </a:pPr>
            <a:endParaRPr lang="en-US" dirty="0">
              <a:solidFill>
                <a:schemeClr val="bg1"/>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schemeClr val="bg1"/>
                </a:solidFill>
                <a:latin typeface="Arial"/>
                <a:cs typeface="Arial"/>
              </a:rPr>
              <a:t>@OCWaterDistrict</a:t>
            </a:r>
            <a:endParaRPr lang="en-US" sz="2400" dirty="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30AE796-7E12-6CB1-A74A-0E29855C5EE1}"/>
              </a:ext>
            </a:extLst>
          </p:cNvPr>
          <p:cNvSpPr txBox="1">
            <a:spLocks/>
          </p:cNvSpPr>
          <p:nvPr/>
        </p:nvSpPr>
        <p:spPr>
          <a:xfrm>
            <a:off x="663412" y="1134946"/>
            <a:ext cx="10515600" cy="711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accent5">
                    <a:lumMod val="75000"/>
                  </a:schemeClr>
                </a:solidFill>
                <a:latin typeface="Arial" panose="020B0604020202020204" pitchFamily="34" charset="0"/>
                <a:ea typeface="+mj-ea"/>
                <a:cs typeface="Arial" panose="020B0604020202020204" pitchFamily="34" charset="0"/>
              </a:defRPr>
            </a:lvl1pPr>
          </a:lstStyle>
          <a:p>
            <a:pPr>
              <a:lnSpc>
                <a:spcPct val="100000"/>
              </a:lnSpc>
            </a:pPr>
            <a:r>
              <a:rPr lang="en-US" sz="4800">
                <a:solidFill>
                  <a:schemeClr val="bg1"/>
                </a:solidFill>
                <a:latin typeface="Arial"/>
                <a:cs typeface="Arial"/>
              </a:rPr>
              <a:t>Thank You!</a:t>
            </a:r>
          </a:p>
        </p:txBody>
      </p:sp>
      <p:pic>
        <p:nvPicPr>
          <p:cNvPr id="7" name="Picture 6">
            <a:extLst>
              <a:ext uri="{FF2B5EF4-FFF2-40B4-BE49-F238E27FC236}">
                <a16:creationId xmlns:a16="http://schemas.microsoft.com/office/drawing/2014/main" id="{DCD43F9F-1866-8F33-08FA-1F2959F62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724" y="5269611"/>
            <a:ext cx="3108549" cy="364954"/>
          </a:xfrm>
          <a:prstGeom prst="rect">
            <a:avLst/>
          </a:prstGeom>
        </p:spPr>
      </p:pic>
    </p:spTree>
    <p:extLst>
      <p:ext uri="{BB962C8B-B14F-4D97-AF65-F5344CB8AC3E}">
        <p14:creationId xmlns:p14="http://schemas.microsoft.com/office/powerpoint/2010/main" val="391409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0AE2-8B7A-F319-D44F-81FE485FA5FD}"/>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3DCCE47A-67A9-4AD7-F07E-C2ED54CFFCD1}"/>
              </a:ext>
            </a:extLst>
          </p:cNvPr>
          <p:cNvSpPr>
            <a:spLocks noGrp="1"/>
          </p:cNvSpPr>
          <p:nvPr>
            <p:ph idx="1"/>
          </p:nvPr>
        </p:nvSpPr>
        <p:spPr>
          <a:xfrm>
            <a:off x="521679" y="1212850"/>
            <a:ext cx="10515600" cy="4964113"/>
          </a:xfrm>
        </p:spPr>
        <p:txBody>
          <a:bodyPr/>
          <a:lstStyle/>
          <a:p>
            <a:pPr marL="457200" indent="-457200">
              <a:buFont typeface="+mj-lt"/>
              <a:buAutoNum type="arabicPeriod"/>
            </a:pPr>
            <a:r>
              <a:rPr lang="en-US" dirty="0">
                <a:solidFill>
                  <a:srgbClr val="005687"/>
                </a:solidFill>
              </a:rPr>
              <a:t>Project Team</a:t>
            </a:r>
          </a:p>
          <a:p>
            <a:pPr marL="457200" indent="-457200">
              <a:buFont typeface="+mj-lt"/>
              <a:buAutoNum type="arabicPeriod"/>
            </a:pPr>
            <a:r>
              <a:rPr lang="en-US" dirty="0">
                <a:solidFill>
                  <a:srgbClr val="005687"/>
                </a:solidFill>
              </a:rPr>
              <a:t>OCWD Background</a:t>
            </a:r>
          </a:p>
          <a:p>
            <a:pPr marL="457200" indent="-457200">
              <a:buFont typeface="+mj-lt"/>
              <a:buAutoNum type="arabicPeriod"/>
            </a:pPr>
            <a:r>
              <a:rPr lang="en-US" dirty="0">
                <a:solidFill>
                  <a:srgbClr val="005687"/>
                </a:solidFill>
              </a:rPr>
              <a:t>Project Location </a:t>
            </a:r>
          </a:p>
          <a:p>
            <a:pPr marL="457200" indent="-457200">
              <a:buFont typeface="+mj-lt"/>
              <a:buAutoNum type="arabicPeriod"/>
            </a:pPr>
            <a:r>
              <a:rPr lang="en-US" dirty="0">
                <a:solidFill>
                  <a:srgbClr val="005687"/>
                </a:solidFill>
              </a:rPr>
              <a:t>Construction Scope of Services</a:t>
            </a:r>
          </a:p>
          <a:p>
            <a:pPr marL="457200" indent="-457200">
              <a:buFont typeface="+mj-lt"/>
              <a:buAutoNum type="arabicPeriod"/>
            </a:pPr>
            <a:r>
              <a:rPr lang="en-US" dirty="0">
                <a:solidFill>
                  <a:srgbClr val="005687"/>
                </a:solidFill>
              </a:rPr>
              <a:t>CM&amp;I Scope of Services</a:t>
            </a:r>
          </a:p>
          <a:p>
            <a:pPr marL="457200" indent="-457200">
              <a:buFont typeface="+mj-lt"/>
              <a:buAutoNum type="arabicPeriod"/>
            </a:pPr>
            <a:r>
              <a:rPr lang="en-US" dirty="0">
                <a:solidFill>
                  <a:srgbClr val="005687"/>
                </a:solidFill>
              </a:rPr>
              <a:t>CM&amp;I Qualification Requirements</a:t>
            </a:r>
          </a:p>
          <a:p>
            <a:pPr marL="457200" indent="-457200">
              <a:buFont typeface="+mj-lt"/>
              <a:buAutoNum type="arabicPeriod"/>
            </a:pPr>
            <a:r>
              <a:rPr lang="en-US" dirty="0">
                <a:solidFill>
                  <a:srgbClr val="005687"/>
                </a:solidFill>
              </a:rPr>
              <a:t>Procurement Schedule</a:t>
            </a:r>
          </a:p>
          <a:p>
            <a:pPr marL="457200" indent="-457200">
              <a:buFont typeface="+mj-lt"/>
              <a:buAutoNum type="arabicPeriod"/>
            </a:pPr>
            <a:r>
              <a:rPr lang="en-US" dirty="0">
                <a:solidFill>
                  <a:srgbClr val="005687"/>
                </a:solidFill>
              </a:rPr>
              <a:t>Questions</a:t>
            </a:r>
          </a:p>
          <a:p>
            <a:pPr marL="0" indent="0">
              <a:buNone/>
            </a:pPr>
            <a:endParaRPr lang="en-US" dirty="0"/>
          </a:p>
        </p:txBody>
      </p:sp>
    </p:spTree>
    <p:extLst>
      <p:ext uri="{BB962C8B-B14F-4D97-AF65-F5344CB8AC3E}">
        <p14:creationId xmlns:p14="http://schemas.microsoft.com/office/powerpoint/2010/main" val="52219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662A-55F9-EBDB-14C3-45EA51A974AC}"/>
              </a:ext>
            </a:extLst>
          </p:cNvPr>
          <p:cNvSpPr>
            <a:spLocks noGrp="1"/>
          </p:cNvSpPr>
          <p:nvPr>
            <p:ph type="title"/>
          </p:nvPr>
        </p:nvSpPr>
        <p:spPr/>
        <p:txBody>
          <a:bodyPr/>
          <a:lstStyle/>
          <a:p>
            <a:r>
              <a:rPr lang="en-US" dirty="0"/>
              <a:t>Project Team</a:t>
            </a:r>
          </a:p>
        </p:txBody>
      </p:sp>
      <p:sp>
        <p:nvSpPr>
          <p:cNvPr id="3" name="Content Placeholder 2">
            <a:extLst>
              <a:ext uri="{FF2B5EF4-FFF2-40B4-BE49-F238E27FC236}">
                <a16:creationId xmlns:a16="http://schemas.microsoft.com/office/drawing/2014/main" id="{A438BC2E-68ED-30C9-13E2-D4AEC6BD7FE3}"/>
              </a:ext>
            </a:extLst>
          </p:cNvPr>
          <p:cNvSpPr>
            <a:spLocks noGrp="1"/>
          </p:cNvSpPr>
          <p:nvPr>
            <p:ph idx="1"/>
          </p:nvPr>
        </p:nvSpPr>
        <p:spPr>
          <a:xfrm>
            <a:off x="521679" y="1432875"/>
            <a:ext cx="10515600" cy="4781796"/>
          </a:xfrm>
        </p:spPr>
        <p:txBody>
          <a:bodyPr vert="horz" lIns="91440" tIns="45720" rIns="91440" bIns="45720" rtlCol="0" anchor="t">
            <a:normAutofit/>
          </a:bodyPr>
          <a:lstStyle/>
          <a:p>
            <a:r>
              <a:rPr lang="en-US" b="1" dirty="0">
                <a:solidFill>
                  <a:srgbClr val="005687"/>
                </a:solidFill>
              </a:rPr>
              <a:t>OCWD</a:t>
            </a:r>
          </a:p>
          <a:p>
            <a:pPr lvl="1">
              <a:buClr>
                <a:srgbClr val="005687"/>
              </a:buClr>
            </a:pPr>
            <a:r>
              <a:rPr lang="en-US" sz="2000" dirty="0">
                <a:solidFill>
                  <a:srgbClr val="005687"/>
                </a:solidFill>
              </a:rPr>
              <a:t>Laurence Esguerra – Project Manager</a:t>
            </a:r>
          </a:p>
          <a:p>
            <a:r>
              <a:rPr lang="en-US" b="1" dirty="0">
                <a:solidFill>
                  <a:srgbClr val="005687"/>
                </a:solidFill>
              </a:rPr>
              <a:t>City of Santa Ana Public Works Agency – Water Resources</a:t>
            </a:r>
          </a:p>
          <a:p>
            <a:pPr lvl="1">
              <a:buClr>
                <a:srgbClr val="005687"/>
              </a:buClr>
            </a:pPr>
            <a:r>
              <a:rPr lang="en-US" sz="2000" dirty="0">
                <a:solidFill>
                  <a:srgbClr val="005687"/>
                </a:solidFill>
              </a:rPr>
              <a:t>Fallon Franklin – Project Manager / Senior Engineer</a:t>
            </a:r>
          </a:p>
          <a:p>
            <a:pPr lvl="1">
              <a:buClr>
                <a:srgbClr val="005687"/>
              </a:buClr>
            </a:pPr>
            <a:r>
              <a:rPr lang="en-US" sz="2000" dirty="0">
                <a:solidFill>
                  <a:srgbClr val="005687"/>
                </a:solidFill>
              </a:rPr>
              <a:t>Heidi Chou – Principal Civil Engineer</a:t>
            </a:r>
          </a:p>
          <a:p>
            <a:r>
              <a:rPr lang="en-US" b="1" dirty="0">
                <a:solidFill>
                  <a:srgbClr val="005687"/>
                </a:solidFill>
              </a:rPr>
              <a:t>Design Engineer </a:t>
            </a:r>
          </a:p>
          <a:p>
            <a:pPr lvl="1">
              <a:buClr>
                <a:srgbClr val="005687"/>
              </a:buClr>
            </a:pPr>
            <a:r>
              <a:rPr lang="en-US" sz="2000" dirty="0">
                <a:solidFill>
                  <a:srgbClr val="005687"/>
                </a:solidFill>
              </a:rPr>
              <a:t>Tetra Tech</a:t>
            </a:r>
          </a:p>
          <a:p>
            <a:r>
              <a:rPr lang="en-US" b="1" dirty="0">
                <a:solidFill>
                  <a:srgbClr val="005687"/>
                </a:solidFill>
              </a:rPr>
              <a:t>Contractor </a:t>
            </a:r>
          </a:p>
          <a:p>
            <a:pPr lvl="1">
              <a:buClr>
                <a:srgbClr val="005687"/>
              </a:buClr>
            </a:pPr>
            <a:r>
              <a:rPr lang="en-US" sz="2000" dirty="0">
                <a:solidFill>
                  <a:srgbClr val="005687"/>
                </a:solidFill>
              </a:rPr>
              <a:t>To be Determined</a:t>
            </a:r>
            <a:br>
              <a:rPr lang="en-US" sz="2000" dirty="0">
                <a:solidFill>
                  <a:srgbClr val="005687"/>
                </a:solidFill>
              </a:rPr>
            </a:br>
            <a:endParaRPr lang="en-US" sz="2000" dirty="0">
              <a:solidFill>
                <a:srgbClr val="005687"/>
              </a:solidFill>
            </a:endParaRPr>
          </a:p>
          <a:p>
            <a:endParaRPr lang="en-US" dirty="0">
              <a:solidFill>
                <a:srgbClr val="005687"/>
              </a:solidFill>
            </a:endParaRPr>
          </a:p>
        </p:txBody>
      </p:sp>
    </p:spTree>
    <p:extLst>
      <p:ext uri="{BB962C8B-B14F-4D97-AF65-F5344CB8AC3E}">
        <p14:creationId xmlns:p14="http://schemas.microsoft.com/office/powerpoint/2010/main" val="170824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83EF-D3A3-AB16-E762-DEBC1D3DE5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03F867-B40C-5333-DD83-B5464CCDC903}"/>
              </a:ext>
            </a:extLst>
          </p:cNvPr>
          <p:cNvSpPr>
            <a:spLocks noGrp="1"/>
          </p:cNvSpPr>
          <p:nvPr>
            <p:ph idx="1"/>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92C6FB0D-FBF8-8710-7EC6-843DACD51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 y="0"/>
            <a:ext cx="12374880" cy="6858000"/>
          </a:xfrm>
          <a:prstGeom prst="rect">
            <a:avLst/>
          </a:prstGeom>
        </p:spPr>
      </p:pic>
    </p:spTree>
    <p:extLst>
      <p:ext uri="{BB962C8B-B14F-4D97-AF65-F5344CB8AC3E}">
        <p14:creationId xmlns:p14="http://schemas.microsoft.com/office/powerpoint/2010/main" val="2126617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922996-3224-ACDD-E303-F2608A2D15D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r>
              <a:rPr lang="en-US" sz="3600" kern="1200">
                <a:solidFill>
                  <a:srgbClr val="FFFFFF"/>
                </a:solidFill>
                <a:latin typeface="+mj-lt"/>
                <a:ea typeface="+mj-ea"/>
                <a:cs typeface="+mj-cs"/>
              </a:rPr>
              <a:t>Project Location</a:t>
            </a:r>
          </a:p>
        </p:txBody>
      </p:sp>
      <p:pic>
        <p:nvPicPr>
          <p:cNvPr id="5" name="Picture 4" descr="Map&#10;&#10;AI-generated content may be incorrect.">
            <a:extLst>
              <a:ext uri="{FF2B5EF4-FFF2-40B4-BE49-F238E27FC236}">
                <a16:creationId xmlns:a16="http://schemas.microsoft.com/office/drawing/2014/main" id="{5F8C35F0-8312-0489-1B4A-8B14E9348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808789"/>
            <a:ext cx="6780700" cy="5238093"/>
          </a:xfrm>
          <a:prstGeom prst="rect">
            <a:avLst/>
          </a:prstGeom>
        </p:spPr>
      </p:pic>
    </p:spTree>
    <p:extLst>
      <p:ext uri="{BB962C8B-B14F-4D97-AF65-F5344CB8AC3E}">
        <p14:creationId xmlns:p14="http://schemas.microsoft.com/office/powerpoint/2010/main" val="3410469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A0CCD-C0A4-43D1-6741-283D5FBA1F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B9B97-8633-F8E6-9825-8B7573AD6E50}"/>
              </a:ext>
            </a:extLst>
          </p:cNvPr>
          <p:cNvSpPr>
            <a:spLocks noGrp="1"/>
          </p:cNvSpPr>
          <p:nvPr>
            <p:ph type="title"/>
          </p:nvPr>
        </p:nvSpPr>
        <p:spPr>
          <a:xfrm>
            <a:off x="838200" y="365125"/>
            <a:ext cx="10515600" cy="847725"/>
          </a:xfrm>
        </p:spPr>
        <p:txBody>
          <a:bodyPr/>
          <a:lstStyle/>
          <a:p>
            <a:r>
              <a:rPr lang="en-US" dirty="0"/>
              <a:t>Project Location</a:t>
            </a:r>
          </a:p>
        </p:txBody>
      </p:sp>
      <p:pic>
        <p:nvPicPr>
          <p:cNvPr id="4" name="Picture 3">
            <a:extLst>
              <a:ext uri="{FF2B5EF4-FFF2-40B4-BE49-F238E27FC236}">
                <a16:creationId xmlns:a16="http://schemas.microsoft.com/office/drawing/2014/main" id="{6C665F5E-15B6-5338-E1D1-DA561D6BF4EA}"/>
              </a:ext>
            </a:extLst>
          </p:cNvPr>
          <p:cNvPicPr>
            <a:picLocks noChangeAspect="1"/>
          </p:cNvPicPr>
          <p:nvPr/>
        </p:nvPicPr>
        <p:blipFill>
          <a:blip r:embed="rId2"/>
          <a:srcRect t="955"/>
          <a:stretch>
            <a:fillRect/>
          </a:stretch>
        </p:blipFill>
        <p:spPr>
          <a:xfrm>
            <a:off x="262166" y="1212850"/>
            <a:ext cx="5456355" cy="4859748"/>
          </a:xfrm>
          <a:prstGeom prst="rect">
            <a:avLst/>
          </a:prstGeom>
        </p:spPr>
      </p:pic>
      <p:pic>
        <p:nvPicPr>
          <p:cNvPr id="13" name="Picture 12">
            <a:extLst>
              <a:ext uri="{FF2B5EF4-FFF2-40B4-BE49-F238E27FC236}">
                <a16:creationId xmlns:a16="http://schemas.microsoft.com/office/drawing/2014/main" id="{71CD5B7E-071D-75A5-2D08-3AFE52E207BD}"/>
              </a:ext>
            </a:extLst>
          </p:cNvPr>
          <p:cNvPicPr>
            <a:picLocks noChangeAspect="1"/>
          </p:cNvPicPr>
          <p:nvPr/>
        </p:nvPicPr>
        <p:blipFill>
          <a:blip r:embed="rId3"/>
          <a:stretch>
            <a:fillRect/>
          </a:stretch>
        </p:blipFill>
        <p:spPr>
          <a:xfrm>
            <a:off x="6161168" y="2501748"/>
            <a:ext cx="5653318" cy="1992430"/>
          </a:xfrm>
          <a:prstGeom prst="rect">
            <a:avLst/>
          </a:prstGeom>
        </p:spPr>
      </p:pic>
    </p:spTree>
    <p:extLst>
      <p:ext uri="{BB962C8B-B14F-4D97-AF65-F5344CB8AC3E}">
        <p14:creationId xmlns:p14="http://schemas.microsoft.com/office/powerpoint/2010/main" val="365924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2BFC-310A-F1F9-0AAF-57983F50CF02}"/>
              </a:ext>
            </a:extLst>
          </p:cNvPr>
          <p:cNvSpPr>
            <a:spLocks noGrp="1"/>
          </p:cNvSpPr>
          <p:nvPr>
            <p:ph type="title"/>
          </p:nvPr>
        </p:nvSpPr>
        <p:spPr/>
        <p:txBody>
          <a:bodyPr/>
          <a:lstStyle/>
          <a:p>
            <a:r>
              <a:rPr lang="en-US" dirty="0"/>
              <a:t>Construction Scope of Services</a:t>
            </a:r>
          </a:p>
        </p:txBody>
      </p:sp>
      <p:sp>
        <p:nvSpPr>
          <p:cNvPr id="3" name="Content Placeholder 2">
            <a:extLst>
              <a:ext uri="{FF2B5EF4-FFF2-40B4-BE49-F238E27FC236}">
                <a16:creationId xmlns:a16="http://schemas.microsoft.com/office/drawing/2014/main" id="{690B090C-F6FC-6232-9272-E981D6E5A94F}"/>
              </a:ext>
            </a:extLst>
          </p:cNvPr>
          <p:cNvSpPr>
            <a:spLocks noGrp="1"/>
          </p:cNvSpPr>
          <p:nvPr>
            <p:ph idx="1"/>
          </p:nvPr>
        </p:nvSpPr>
        <p:spPr>
          <a:xfrm>
            <a:off x="521679" y="1303700"/>
            <a:ext cx="10515600" cy="4873264"/>
          </a:xfrm>
        </p:spPr>
        <p:txBody>
          <a:bodyPr>
            <a:normAutofit/>
          </a:bodyPr>
          <a:lstStyle/>
          <a:p>
            <a:r>
              <a:rPr lang="en-US" sz="1600" b="1" dirty="0">
                <a:solidFill>
                  <a:srgbClr val="005687"/>
                </a:solidFill>
              </a:rPr>
              <a:t>District seeking qualified firms to provide construction management and inspection services throughout the Santa Ana PFAS Treatment at John Garthe Reservoir. Work includes but is not limited to:</a:t>
            </a:r>
          </a:p>
          <a:p>
            <a:pPr marL="457200" indent="-457200">
              <a:buFont typeface="+mj-lt"/>
              <a:buAutoNum type="arabicPeriod"/>
            </a:pPr>
            <a:r>
              <a:rPr lang="en-US" sz="1600" dirty="0">
                <a:solidFill>
                  <a:srgbClr val="005687"/>
                </a:solidFill>
              </a:rPr>
              <a:t>New PFAS Treatment facility consisting of three (3) multi-filter cartridge filter pressure vessels, six (6) ion exchange adsorption trains; each train consists of two (2) 12-ft diameter pressure vessels and a valve manifold and a new chemical injection location</a:t>
            </a:r>
          </a:p>
          <a:p>
            <a:pPr marL="457200" indent="-457200">
              <a:buFont typeface="+mj-lt"/>
              <a:buAutoNum type="arabicPeriod"/>
            </a:pPr>
            <a:r>
              <a:rPr lang="en-US" sz="1600" dirty="0">
                <a:solidFill>
                  <a:srgbClr val="005687"/>
                </a:solidFill>
              </a:rPr>
              <a:t>Yard piping improvements to combine Wells 18, 36, 32, and 24 to headworks of the treatment site</a:t>
            </a:r>
          </a:p>
          <a:p>
            <a:pPr marL="457200" indent="-457200">
              <a:buFont typeface="+mj-lt"/>
              <a:buAutoNum type="arabicPeriod"/>
            </a:pPr>
            <a:r>
              <a:rPr lang="en-US" sz="1600" dirty="0">
                <a:solidFill>
                  <a:srgbClr val="005687"/>
                </a:solidFill>
              </a:rPr>
              <a:t>Expansion of the existing sodium hypochlorite generation system</a:t>
            </a:r>
          </a:p>
          <a:p>
            <a:pPr marL="457200" indent="-457200">
              <a:buFont typeface="+mj-lt"/>
              <a:buAutoNum type="arabicPeriod"/>
            </a:pPr>
            <a:r>
              <a:rPr lang="en-US" sz="1600" dirty="0">
                <a:solidFill>
                  <a:srgbClr val="005687"/>
                </a:solidFill>
              </a:rPr>
              <a:t>Site improvements including grading, paving, sidewalks, piping, storm drain treatment, masonry walls, landscaping, etc. </a:t>
            </a:r>
          </a:p>
          <a:p>
            <a:pPr marL="457200" indent="-457200">
              <a:buFont typeface="+mj-lt"/>
              <a:buAutoNum type="arabicPeriod"/>
            </a:pPr>
            <a:r>
              <a:rPr lang="en-US" sz="1600" dirty="0">
                <a:solidFill>
                  <a:srgbClr val="005687"/>
                </a:solidFill>
              </a:rPr>
              <a:t>Improvements to Wells 18, 36, and 39 including replacement of the existing hydro-generator at SA-1</a:t>
            </a:r>
          </a:p>
          <a:p>
            <a:pPr marL="457200" indent="-457200">
              <a:buFont typeface="+mj-lt"/>
              <a:buAutoNum type="arabicPeriod"/>
            </a:pPr>
            <a:r>
              <a:rPr lang="en-US" sz="1600" dirty="0">
                <a:solidFill>
                  <a:srgbClr val="005687"/>
                </a:solidFill>
              </a:rPr>
              <a:t>General electrical improvements and facilities, installation of VFDs, instrumentation equipment, and instrumentation and control systems </a:t>
            </a:r>
          </a:p>
          <a:p>
            <a:r>
              <a:rPr lang="en-US" sz="1600" dirty="0">
                <a:solidFill>
                  <a:srgbClr val="005687"/>
                </a:solidFill>
              </a:rPr>
              <a:t> </a:t>
            </a:r>
            <a:r>
              <a:rPr lang="en-US" dirty="0">
                <a:solidFill>
                  <a:srgbClr val="005687"/>
                </a:solidFill>
              </a:rPr>
              <a:t> </a:t>
            </a:r>
            <a:r>
              <a:rPr lang="en-US" sz="1600" dirty="0">
                <a:solidFill>
                  <a:srgbClr val="005687"/>
                </a:solidFill>
              </a:rPr>
              <a:t>Construction Duration – 840 Calendar Days</a:t>
            </a:r>
          </a:p>
          <a:p>
            <a:pPr marL="347663" indent="-347663"/>
            <a:r>
              <a:rPr lang="en-US" sz="1600" dirty="0">
                <a:solidFill>
                  <a:srgbClr val="005687"/>
                </a:solidFill>
              </a:rPr>
              <a:t>Working Hours – 7:00AM – 6:00PM, Monday through Friday</a:t>
            </a:r>
          </a:p>
          <a:p>
            <a:pPr marL="347663" indent="-347663"/>
            <a:r>
              <a:rPr lang="en-US" sz="1600" dirty="0">
                <a:solidFill>
                  <a:srgbClr val="005687"/>
                </a:solidFill>
              </a:rPr>
              <a:t>Engineer’s Estimate: $35 million</a:t>
            </a:r>
          </a:p>
          <a:p>
            <a:pPr marL="457200" lvl="1" indent="0">
              <a:buNone/>
            </a:pPr>
            <a:endParaRPr lang="en-US" dirty="0">
              <a:solidFill>
                <a:srgbClr val="005687"/>
              </a:solidFill>
            </a:endParaRPr>
          </a:p>
        </p:txBody>
      </p:sp>
    </p:spTree>
    <p:extLst>
      <p:ext uri="{BB962C8B-B14F-4D97-AF65-F5344CB8AC3E}">
        <p14:creationId xmlns:p14="http://schemas.microsoft.com/office/powerpoint/2010/main" val="392858083"/>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A64C-59BB-2B26-9686-BF8EA3D16BF8}"/>
              </a:ext>
            </a:extLst>
          </p:cNvPr>
          <p:cNvSpPr>
            <a:spLocks noGrp="1"/>
          </p:cNvSpPr>
          <p:nvPr>
            <p:ph type="title"/>
          </p:nvPr>
        </p:nvSpPr>
        <p:spPr/>
        <p:txBody>
          <a:bodyPr>
            <a:normAutofit/>
          </a:bodyPr>
          <a:lstStyle/>
          <a:p>
            <a:r>
              <a:rPr lang="en-US" dirty="0"/>
              <a:t>CM&amp;I Scope of Services</a:t>
            </a:r>
          </a:p>
        </p:txBody>
      </p:sp>
      <p:sp>
        <p:nvSpPr>
          <p:cNvPr id="3" name="Content Placeholder 2">
            <a:extLst>
              <a:ext uri="{FF2B5EF4-FFF2-40B4-BE49-F238E27FC236}">
                <a16:creationId xmlns:a16="http://schemas.microsoft.com/office/drawing/2014/main" id="{B35814BB-F3A0-50D7-22F6-C869F8B2EBFA}"/>
              </a:ext>
            </a:extLst>
          </p:cNvPr>
          <p:cNvSpPr>
            <a:spLocks noGrp="1"/>
          </p:cNvSpPr>
          <p:nvPr>
            <p:ph idx="1"/>
          </p:nvPr>
        </p:nvSpPr>
        <p:spPr/>
        <p:txBody>
          <a:bodyPr>
            <a:normAutofit/>
          </a:bodyPr>
          <a:lstStyle/>
          <a:p>
            <a:pPr marL="457200" indent="-457200">
              <a:buFont typeface="+mj-lt"/>
              <a:buAutoNum type="arabicPeriod"/>
            </a:pPr>
            <a:r>
              <a:rPr lang="en-US" sz="1700" dirty="0">
                <a:solidFill>
                  <a:schemeClr val="tx2"/>
                </a:solidFill>
              </a:rPr>
              <a:t>Project Coordination Services</a:t>
            </a:r>
          </a:p>
          <a:p>
            <a:pPr lvl="1">
              <a:buClr>
                <a:schemeClr val="tx2"/>
              </a:buClr>
            </a:pPr>
            <a:r>
              <a:rPr lang="en-US" sz="1700" dirty="0">
                <a:solidFill>
                  <a:schemeClr val="tx2"/>
                </a:solidFill>
              </a:rPr>
              <a:t>Services include but are not limited to coordination with the District’s and City’s Project Manager, the General Contractor, the Design Engineer, and Project Shareholders.</a:t>
            </a:r>
          </a:p>
          <a:p>
            <a:pPr marL="457200" lvl="1" indent="0">
              <a:buClr>
                <a:schemeClr val="tx2"/>
              </a:buClr>
              <a:buNone/>
            </a:pPr>
            <a:endParaRPr lang="en-US" sz="1700" dirty="0">
              <a:solidFill>
                <a:schemeClr val="tx2"/>
              </a:solidFill>
            </a:endParaRPr>
          </a:p>
          <a:p>
            <a:pPr marL="457200" indent="-457200">
              <a:buFont typeface="+mj-lt"/>
              <a:buAutoNum type="arabicPeriod"/>
            </a:pPr>
            <a:r>
              <a:rPr lang="en-US" sz="1700" dirty="0">
                <a:solidFill>
                  <a:schemeClr val="tx2"/>
                </a:solidFill>
              </a:rPr>
              <a:t>Resident Engineering Duties</a:t>
            </a:r>
          </a:p>
          <a:p>
            <a:pPr lvl="1">
              <a:buClr>
                <a:schemeClr val="tx2"/>
              </a:buClr>
            </a:pPr>
            <a:r>
              <a:rPr lang="en-US" sz="1700" dirty="0">
                <a:solidFill>
                  <a:schemeClr val="tx2"/>
                </a:solidFill>
              </a:rPr>
              <a:t>Duties include but are not limited to:</a:t>
            </a:r>
          </a:p>
          <a:p>
            <a:pPr marL="857250" lvl="1" indent="-400050">
              <a:buClr>
                <a:schemeClr val="tx2"/>
              </a:buClr>
              <a:buFont typeface="+mj-lt"/>
              <a:buAutoNum type="romanLcPeriod"/>
            </a:pPr>
            <a:r>
              <a:rPr lang="en-US" sz="1700" dirty="0">
                <a:solidFill>
                  <a:schemeClr val="tx2"/>
                </a:solidFill>
              </a:rPr>
              <a:t>Pre-construction services</a:t>
            </a:r>
          </a:p>
          <a:p>
            <a:pPr marL="857250" lvl="1" indent="-400050">
              <a:buClr>
                <a:schemeClr val="tx2"/>
              </a:buClr>
              <a:buFont typeface="+mj-lt"/>
              <a:buAutoNum type="romanLcPeriod"/>
            </a:pPr>
            <a:r>
              <a:rPr lang="en-US" sz="1700" dirty="0">
                <a:solidFill>
                  <a:schemeClr val="tx2"/>
                </a:solidFill>
              </a:rPr>
              <a:t>Document Control – Procore </a:t>
            </a:r>
          </a:p>
          <a:p>
            <a:pPr marL="857250" lvl="1" indent="-400050">
              <a:buClr>
                <a:schemeClr val="tx2"/>
              </a:buClr>
              <a:buFont typeface="+mj-lt"/>
              <a:buAutoNum type="romanLcPeriod"/>
            </a:pPr>
            <a:r>
              <a:rPr lang="en-US" sz="1700" dirty="0">
                <a:solidFill>
                  <a:schemeClr val="tx2"/>
                </a:solidFill>
              </a:rPr>
              <a:t>Project Correspondence</a:t>
            </a:r>
          </a:p>
          <a:p>
            <a:pPr marL="857250" lvl="1" indent="-400050">
              <a:buClr>
                <a:schemeClr val="tx2"/>
              </a:buClr>
              <a:buFont typeface="+mj-lt"/>
              <a:buAutoNum type="romanLcPeriod"/>
            </a:pPr>
            <a:r>
              <a:rPr lang="en-US" sz="1700" dirty="0">
                <a:solidFill>
                  <a:schemeClr val="tx2"/>
                </a:solidFill>
              </a:rPr>
              <a:t>Construction Progress Reports and Meetings</a:t>
            </a:r>
          </a:p>
          <a:p>
            <a:pPr marL="857250" lvl="1" indent="-400050">
              <a:buClr>
                <a:schemeClr val="tx2"/>
              </a:buClr>
              <a:buFont typeface="+mj-lt"/>
              <a:buAutoNum type="romanLcPeriod"/>
            </a:pPr>
            <a:r>
              <a:rPr lang="en-US" sz="1700" dirty="0">
                <a:solidFill>
                  <a:schemeClr val="tx2"/>
                </a:solidFill>
              </a:rPr>
              <a:t>Contractor’s Change Orders and Disputes.</a:t>
            </a:r>
          </a:p>
          <a:p>
            <a:pPr marL="857250" lvl="1" indent="-400050">
              <a:buClr>
                <a:schemeClr val="tx2"/>
              </a:buClr>
              <a:buFont typeface="+mj-lt"/>
              <a:buAutoNum type="romanLcPeriod"/>
            </a:pPr>
            <a:r>
              <a:rPr lang="en-US" sz="1700" dirty="0">
                <a:solidFill>
                  <a:schemeClr val="tx2"/>
                </a:solidFill>
              </a:rPr>
              <a:t>Payment Requests</a:t>
            </a:r>
          </a:p>
        </p:txBody>
      </p:sp>
    </p:spTree>
    <p:extLst>
      <p:ext uri="{BB962C8B-B14F-4D97-AF65-F5344CB8AC3E}">
        <p14:creationId xmlns:p14="http://schemas.microsoft.com/office/powerpoint/2010/main" val="550011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1140E-88A2-C0AE-0C0F-AC7113CCB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E79A1-628E-B800-5068-634423FCE753}"/>
              </a:ext>
            </a:extLst>
          </p:cNvPr>
          <p:cNvSpPr>
            <a:spLocks noGrp="1"/>
          </p:cNvSpPr>
          <p:nvPr>
            <p:ph type="title"/>
          </p:nvPr>
        </p:nvSpPr>
        <p:spPr/>
        <p:txBody>
          <a:bodyPr>
            <a:normAutofit/>
          </a:bodyPr>
          <a:lstStyle/>
          <a:p>
            <a:r>
              <a:rPr lang="en-US" dirty="0"/>
              <a:t>CM&amp;I Scope of Services (Cont.)</a:t>
            </a:r>
          </a:p>
        </p:txBody>
      </p:sp>
      <p:sp>
        <p:nvSpPr>
          <p:cNvPr id="3" name="Content Placeholder 2">
            <a:extLst>
              <a:ext uri="{FF2B5EF4-FFF2-40B4-BE49-F238E27FC236}">
                <a16:creationId xmlns:a16="http://schemas.microsoft.com/office/drawing/2014/main" id="{9978B400-911E-DD5C-3E56-3F14830EA8A7}"/>
              </a:ext>
            </a:extLst>
          </p:cNvPr>
          <p:cNvSpPr>
            <a:spLocks noGrp="1"/>
          </p:cNvSpPr>
          <p:nvPr>
            <p:ph idx="1"/>
          </p:nvPr>
        </p:nvSpPr>
        <p:spPr>
          <a:xfrm>
            <a:off x="521679" y="1530351"/>
            <a:ext cx="10515600" cy="2888184"/>
          </a:xfrm>
        </p:spPr>
        <p:txBody>
          <a:bodyPr>
            <a:normAutofit lnSpcReduction="10000"/>
          </a:bodyPr>
          <a:lstStyle/>
          <a:p>
            <a:pPr marL="457200" indent="-457200">
              <a:buFont typeface="+mj-lt"/>
              <a:buAutoNum type="arabicPeriod" startAt="2"/>
            </a:pPr>
            <a:r>
              <a:rPr lang="en-US" dirty="0">
                <a:solidFill>
                  <a:schemeClr val="tx2"/>
                </a:solidFill>
              </a:rPr>
              <a:t>Resident Engineering Duties (Cont.)</a:t>
            </a:r>
          </a:p>
          <a:p>
            <a:pPr marL="857250" lvl="1" indent="-400050">
              <a:buClr>
                <a:schemeClr val="tx2"/>
              </a:buClr>
              <a:buFont typeface="+mj-lt"/>
              <a:buAutoNum type="romanLcPeriod"/>
            </a:pPr>
            <a:r>
              <a:rPr lang="en-US" dirty="0">
                <a:solidFill>
                  <a:schemeClr val="tx2"/>
                </a:solidFill>
              </a:rPr>
              <a:t>Special Testing</a:t>
            </a:r>
          </a:p>
          <a:p>
            <a:pPr marL="857250" lvl="1" indent="-400050">
              <a:buClr>
                <a:schemeClr val="tx2"/>
              </a:buClr>
              <a:buFont typeface="+mj-lt"/>
              <a:buAutoNum type="romanLcPeriod"/>
            </a:pPr>
            <a:r>
              <a:rPr lang="en-US" dirty="0">
                <a:solidFill>
                  <a:schemeClr val="tx2"/>
                </a:solidFill>
              </a:rPr>
              <a:t>Record Drawings</a:t>
            </a:r>
          </a:p>
          <a:p>
            <a:pPr marL="857250" lvl="1" indent="-400050">
              <a:buClr>
                <a:schemeClr val="tx2"/>
              </a:buClr>
              <a:buFont typeface="+mj-lt"/>
              <a:buAutoNum type="romanLcPeriod"/>
            </a:pPr>
            <a:r>
              <a:rPr lang="en-US" dirty="0">
                <a:solidFill>
                  <a:schemeClr val="tx2"/>
                </a:solidFill>
              </a:rPr>
              <a:t>Schedules</a:t>
            </a:r>
          </a:p>
          <a:p>
            <a:pPr marL="857250" lvl="1" indent="-400050">
              <a:buClr>
                <a:schemeClr val="tx2"/>
              </a:buClr>
              <a:buFont typeface="+mj-lt"/>
              <a:buAutoNum type="romanLcPeriod"/>
            </a:pPr>
            <a:r>
              <a:rPr lang="en-US" dirty="0">
                <a:solidFill>
                  <a:schemeClr val="tx2"/>
                </a:solidFill>
              </a:rPr>
              <a:t>Project Closeout</a:t>
            </a:r>
          </a:p>
          <a:p>
            <a:pPr marL="457200" lvl="1" indent="0">
              <a:buClr>
                <a:schemeClr val="tx2"/>
              </a:buClr>
              <a:buNone/>
            </a:pPr>
            <a:endParaRPr lang="en-US" dirty="0">
              <a:solidFill>
                <a:schemeClr val="tx2"/>
              </a:solidFill>
            </a:endParaRPr>
          </a:p>
          <a:p>
            <a:pPr marL="457200" indent="-457200">
              <a:buFont typeface="+mj-lt"/>
              <a:buAutoNum type="arabicPeriod" startAt="2"/>
            </a:pPr>
            <a:r>
              <a:rPr lang="en-US" dirty="0">
                <a:solidFill>
                  <a:schemeClr val="tx2"/>
                </a:solidFill>
              </a:rPr>
              <a:t>Perform Construction Inspection Duties</a:t>
            </a:r>
          </a:p>
          <a:p>
            <a:pPr marL="857250" lvl="1" indent="-400050">
              <a:buClr>
                <a:schemeClr val="tx2"/>
              </a:buClr>
              <a:buFont typeface="+mj-lt"/>
              <a:buAutoNum type="romanLcPeriod"/>
            </a:pPr>
            <a:r>
              <a:rPr lang="en-US" dirty="0">
                <a:solidFill>
                  <a:schemeClr val="tx2"/>
                </a:solidFill>
              </a:rPr>
              <a:t> A qualified/certified inspector will ensure the Contractor’s work is under compliance of the contract documents and prepare daily reports of activities, conditions, materials and equipment, etc.. Inspectors may not authorize or approve work that deviates from the contract documents. </a:t>
            </a:r>
          </a:p>
        </p:txBody>
      </p:sp>
      <p:sp>
        <p:nvSpPr>
          <p:cNvPr id="5" name="Content Placeholder 2">
            <a:extLst>
              <a:ext uri="{FF2B5EF4-FFF2-40B4-BE49-F238E27FC236}">
                <a16:creationId xmlns:a16="http://schemas.microsoft.com/office/drawing/2014/main" id="{BDB0DE31-623A-5868-C0C0-3C218444CFF3}"/>
              </a:ext>
            </a:extLst>
          </p:cNvPr>
          <p:cNvSpPr txBox="1">
            <a:spLocks/>
          </p:cNvSpPr>
          <p:nvPr/>
        </p:nvSpPr>
        <p:spPr>
          <a:xfrm>
            <a:off x="521679" y="4418535"/>
            <a:ext cx="10515600" cy="1924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BC24D"/>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2"/>
                </a:solidFill>
              </a:rPr>
              <a:t>Supplemental Services</a:t>
            </a:r>
          </a:p>
          <a:p>
            <a:pPr marL="857250" lvl="1" indent="-400050">
              <a:buClr>
                <a:schemeClr val="tx2"/>
              </a:buClr>
              <a:buFont typeface="+mj-lt"/>
              <a:buAutoNum type="romanLcPeriod"/>
            </a:pPr>
            <a:r>
              <a:rPr lang="en-US" dirty="0">
                <a:solidFill>
                  <a:schemeClr val="tx2"/>
                </a:solidFill>
              </a:rPr>
              <a:t>Evaluation of Contractor Construction Bids</a:t>
            </a:r>
          </a:p>
          <a:p>
            <a:pPr marL="857250" lvl="1" indent="-400050">
              <a:buClr>
                <a:schemeClr val="tx2"/>
              </a:buClr>
              <a:buFont typeface="+mj-lt"/>
              <a:buAutoNum type="romanLcPeriod"/>
            </a:pPr>
            <a:r>
              <a:rPr lang="en-US" dirty="0">
                <a:solidFill>
                  <a:schemeClr val="tx2"/>
                </a:solidFill>
              </a:rPr>
              <a:t>Specialty Inspecting and Materials Testing</a:t>
            </a:r>
          </a:p>
          <a:p>
            <a:pPr marL="857250" lvl="1" indent="-400050">
              <a:buClr>
                <a:schemeClr val="tx2"/>
              </a:buClr>
              <a:buFont typeface="+mj-lt"/>
              <a:buAutoNum type="romanLcPeriod"/>
            </a:pPr>
            <a:r>
              <a:rPr lang="en-US" dirty="0">
                <a:solidFill>
                  <a:schemeClr val="tx2"/>
                </a:solidFill>
              </a:rPr>
              <a:t>Site Safety and Clean-Up</a:t>
            </a:r>
          </a:p>
          <a:p>
            <a:pPr marL="857250" lvl="1" indent="-400050">
              <a:buClr>
                <a:schemeClr val="tx2"/>
              </a:buClr>
              <a:buFont typeface="+mj-lt"/>
              <a:buAutoNum type="romanLcPeriod"/>
            </a:pPr>
            <a:r>
              <a:rPr lang="en-US" dirty="0">
                <a:solidFill>
                  <a:schemeClr val="tx2"/>
                </a:solidFill>
              </a:rPr>
              <a:t>General Start Up and Testing</a:t>
            </a:r>
          </a:p>
          <a:p>
            <a:pPr marL="457200" lvl="1" indent="0">
              <a:buClr>
                <a:schemeClr val="tx2"/>
              </a:buClr>
              <a:buNone/>
            </a:pPr>
            <a:endParaRPr lang="en-US" dirty="0">
              <a:solidFill>
                <a:schemeClr val="tx2"/>
              </a:solidFill>
            </a:endParaRPr>
          </a:p>
        </p:txBody>
      </p:sp>
    </p:spTree>
    <p:extLst>
      <p:ext uri="{BB962C8B-B14F-4D97-AF65-F5344CB8AC3E}">
        <p14:creationId xmlns:p14="http://schemas.microsoft.com/office/powerpoint/2010/main" val="2223928624"/>
      </p:ext>
    </p:extLst>
  </p:cSld>
  <p:clrMapOvr>
    <a:masterClrMapping/>
  </p:clrMapOvr>
</p:sld>
</file>

<file path=ppt/theme/theme1.xml><?xml version="1.0" encoding="utf-8"?>
<a:theme xmlns:a="http://schemas.openxmlformats.org/drawingml/2006/main" name="Custom Design">
  <a:themeElements>
    <a:clrScheme name="OCWD Brand Colors">
      <a:dk1>
        <a:sysClr val="windowText" lastClr="000000"/>
      </a:dk1>
      <a:lt1>
        <a:sysClr val="window" lastClr="FFFFFF"/>
      </a:lt1>
      <a:dk2>
        <a:srgbClr val="005687"/>
      </a:dk2>
      <a:lt2>
        <a:srgbClr val="E7E6E6"/>
      </a:lt2>
      <a:accent1>
        <a:srgbClr val="005687"/>
      </a:accent1>
      <a:accent2>
        <a:srgbClr val="7BC24D"/>
      </a:accent2>
      <a:accent3>
        <a:srgbClr val="1B9EBC"/>
      </a:accent3>
      <a:accent4>
        <a:srgbClr val="F5A81D"/>
      </a:accent4>
      <a:accent5>
        <a:srgbClr val="AFB0B2"/>
      </a:accent5>
      <a:accent6>
        <a:srgbClr val="DAC554"/>
      </a:accent6>
      <a:hlink>
        <a:srgbClr val="1B9EBC"/>
      </a:hlink>
      <a:folHlink>
        <a:srgbClr val="00BB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DBB79CB005384C91BBC1FFAE947FFD" ma:contentTypeVersion="12" ma:contentTypeDescription="Create a new document." ma:contentTypeScope="" ma:versionID="b01d28cabb29de6d2e26683f205eb249">
  <xsd:schema xmlns:xsd="http://www.w3.org/2001/XMLSchema" xmlns:xs="http://www.w3.org/2001/XMLSchema" xmlns:p="http://schemas.microsoft.com/office/2006/metadata/properties" xmlns:ns2="5d46301b-8588-427b-87e1-1a53304eec9b" xmlns:ns3="0b326c7a-8e6b-48d6-8210-e2a44db31821" targetNamespace="http://schemas.microsoft.com/office/2006/metadata/properties" ma:root="true" ma:fieldsID="e7e39e8f7005d9ff8d98b59ed224ff23" ns2:_="" ns3:_="">
    <xsd:import namespace="5d46301b-8588-427b-87e1-1a53304eec9b"/>
    <xsd:import namespace="0b326c7a-8e6b-48d6-8210-e2a44db318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6301b-8588-427b-87e1-1a53304eec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2cd18ef-c9c9-4991-a8bc-e496d28c413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326c7a-8e6b-48d6-8210-e2a44db3182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3e710c7-fcc3-4870-a925-c97b3d9cc15f}" ma:internalName="TaxCatchAll" ma:showField="CatchAllData" ma:web="0b326c7a-8e6b-48d6-8210-e2a44db318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b326c7a-8e6b-48d6-8210-e2a44db31821" xsi:nil="true"/>
    <lcf76f155ced4ddcb4097134ff3c332f xmlns="5d46301b-8588-427b-87e1-1a53304eec9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439015-8C27-4C0B-AD80-0465AA21FD08}"/>
</file>

<file path=customXml/itemProps2.xml><?xml version="1.0" encoding="utf-8"?>
<ds:datastoreItem xmlns:ds="http://schemas.openxmlformats.org/officeDocument/2006/customXml" ds:itemID="{1DDAC64C-EFA7-462A-B349-91F8FED1C8EA}">
  <ds:schemaRefs>
    <ds:schemaRef ds:uri="11901312-da5f-43eb-b467-76ce543d8091"/>
    <ds:schemaRef ds:uri="9f7f5c2b-46ab-4d0b-ae99-bf6c0ed7cd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23b0b63-0651-42fd-9cf7-c819f70d620a"/>
    <ds:schemaRef ds:uri="ff458702-f956-4c2d-a920-8c8775997eda"/>
    <ds:schemaRef ds:uri="dae98cdb-6022-43dd-885d-f64d3bd0b16e"/>
    <ds:schemaRef ds:uri="f5822654-5e6d-4fe4-91dd-dc34afa1d1b2"/>
  </ds:schemaRefs>
</ds:datastoreItem>
</file>

<file path=customXml/itemProps3.xml><?xml version="1.0" encoding="utf-8"?>
<ds:datastoreItem xmlns:ds="http://schemas.openxmlformats.org/officeDocument/2006/customXml" ds:itemID="{3EC6B603-4FDC-4C56-BA03-5E03A2CC47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2134</TotalTime>
  <Words>722</Words>
  <Application>Microsoft Office PowerPoint</Application>
  <PresentationFormat>Widescreen</PresentationFormat>
  <Paragraphs>104</Paragraphs>
  <Slides>14</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Arial Black</vt:lpstr>
      <vt:lpstr>Calibri</vt:lpstr>
      <vt:lpstr>Wingdings</vt:lpstr>
      <vt:lpstr>Custom Design</vt:lpstr>
      <vt:lpstr>Custom Design</vt:lpstr>
      <vt:lpstr>Construction Management and Inspection Services Santa Ana PFAS Treatment at John Garthe Reservoir</vt:lpstr>
      <vt:lpstr>Agenda </vt:lpstr>
      <vt:lpstr>Project Team</vt:lpstr>
      <vt:lpstr>PowerPoint Presentation</vt:lpstr>
      <vt:lpstr>Project Location</vt:lpstr>
      <vt:lpstr>Project Location</vt:lpstr>
      <vt:lpstr>Construction Scope of Services</vt:lpstr>
      <vt:lpstr>CM&amp;I Scope of Services</vt:lpstr>
      <vt:lpstr>CM&amp;I Scope of Services (Cont.)</vt:lpstr>
      <vt:lpstr>CM&amp;I Qualification Requirements</vt:lpstr>
      <vt:lpstr>CM&amp;I Proposal Evaluations</vt:lpstr>
      <vt:lpstr>Procurement Schedule</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Paliwal, Medha</dc:creator>
  <cp:lastModifiedBy>Esguerra, Laurence</cp:lastModifiedBy>
  <cp:revision>10</cp:revision>
  <dcterms:created xsi:type="dcterms:W3CDTF">2023-08-25T00:43:02Z</dcterms:created>
  <dcterms:modified xsi:type="dcterms:W3CDTF">2025-08-05T16:29:03Z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0x01010034DBB79CB005384C91BBC1FFAE947FFD</vt:lpwstr>
  </property>
  <property fmtid="{D5CDD505-2E9C-101B-9397-08002B2CF9AE}" pid="3" name="MediaServiceImageTags">
    <vt:lpwstr/>
  </property>
</Properties>
</file>