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66" r:id="rId2"/>
  </p:sldMasterIdLst>
  <p:notesMasterIdLst>
    <p:notesMasterId r:id="rId17"/>
  </p:notesMasterIdLst>
  <p:sldIdLst>
    <p:sldId id="366" r:id="rId3"/>
    <p:sldId id="2141412154" r:id="rId4"/>
    <p:sldId id="2141412155" r:id="rId5"/>
    <p:sldId id="2141412153" r:id="rId6"/>
    <p:sldId id="2141412143" r:id="rId7"/>
    <p:sldId id="2141412146" r:id="rId8"/>
    <p:sldId id="2141412145" r:id="rId9"/>
    <p:sldId id="2141412141" r:id="rId10"/>
    <p:sldId id="2141412142" r:id="rId11"/>
    <p:sldId id="2141412148" r:id="rId12"/>
    <p:sldId id="2141412149" r:id="rId13"/>
    <p:sldId id="2141412137" r:id="rId14"/>
    <p:sldId id="2141412147" r:id="rId15"/>
    <p:sldId id="214141215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74B0"/>
    <a:srgbClr val="92B1D6"/>
    <a:srgbClr val="4476B2"/>
    <a:srgbClr val="275C9D"/>
    <a:srgbClr val="D2DFEE"/>
    <a:srgbClr val="4F81BD"/>
    <a:srgbClr val="88A44D"/>
    <a:srgbClr val="163492"/>
    <a:srgbClr val="91B44A"/>
    <a:srgbClr val="60B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2" autoAdjust="0"/>
    <p:restoredTop sz="90717" autoAdjust="0"/>
  </p:normalViewPr>
  <p:slideViewPr>
    <p:cSldViewPr>
      <p:cViewPr varScale="1">
        <p:scale>
          <a:sx n="118" d="100"/>
          <a:sy n="118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2352" y="-90"/>
      </p:cViewPr>
      <p:guideLst>
        <p:guide orient="horz" pos="2880"/>
        <p:guide pos="216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8D6BFA-EAD5-43AD-AACB-1F326C22EF41}" type="doc">
      <dgm:prSet loTypeId="urn:microsoft.com/office/officeart/2005/8/layout/hProcess9" loCatId="process" qsTypeId="urn:microsoft.com/office/officeart/2005/8/quickstyle/3d2" qsCatId="3D" csTypeId="urn:microsoft.com/office/officeart/2005/8/colors/colorful4" csCatId="colorful" phldr="1"/>
      <dgm:spPr/>
    </dgm:pt>
    <dgm:pt modelId="{102C192A-7F16-452D-B240-75094ED9C2E9}">
      <dgm:prSet phldrT="[Text]" custT="1"/>
      <dgm:spPr/>
      <dgm:t>
        <a:bodyPr/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Responses From: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John Hancock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Invesco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Morley via Principal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Columbia via Ameriprise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MetLife via Great Gray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New York Life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The Standard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Federated Hermes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Char char="•"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T. Rowe Price</a:t>
          </a:r>
        </a:p>
      </dgm:t>
    </dgm:pt>
    <dgm:pt modelId="{488CFCEB-431B-44A6-924B-0F5DC3AD95D3}" type="parTrans" cxnId="{4118E48B-E962-4085-B63F-23212528C567}">
      <dgm:prSet/>
      <dgm:spPr/>
      <dgm:t>
        <a:bodyPr/>
        <a:lstStyle/>
        <a:p>
          <a:endParaRPr lang="en-US"/>
        </a:p>
      </dgm:t>
    </dgm:pt>
    <dgm:pt modelId="{966EEA44-46A1-4089-891B-26668C1DCC64}" type="sibTrans" cxnId="{4118E48B-E962-4085-B63F-23212528C567}">
      <dgm:prSet/>
      <dgm:spPr/>
      <dgm:t>
        <a:bodyPr/>
        <a:lstStyle/>
        <a:p>
          <a:endParaRPr lang="en-US"/>
        </a:p>
      </dgm:t>
    </dgm:pt>
    <dgm:pt modelId="{02F55E41-44E1-47FD-9F50-431311408E9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ctr">
            <a:buNone/>
          </a:pPr>
          <a:r>
            <a: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RFI Sent To:</a:t>
          </a:r>
        </a:p>
      </dgm:t>
    </dgm:pt>
    <dgm:pt modelId="{0AED2B96-BD21-4EB7-B01F-D87E5EB13A9F}" type="parTrans" cxnId="{97377EDF-EA75-48AB-97BB-8607CE089B4C}">
      <dgm:prSet/>
      <dgm:spPr/>
      <dgm:t>
        <a:bodyPr/>
        <a:lstStyle/>
        <a:p>
          <a:endParaRPr lang="en-US"/>
        </a:p>
      </dgm:t>
    </dgm:pt>
    <dgm:pt modelId="{153920F5-5226-46A0-BFC4-3E0A7CE51B8E}" type="sibTrans" cxnId="{97377EDF-EA75-48AB-97BB-8607CE089B4C}">
      <dgm:prSet/>
      <dgm:spPr/>
      <dgm:t>
        <a:bodyPr/>
        <a:lstStyle/>
        <a:p>
          <a:endParaRPr lang="en-US"/>
        </a:p>
      </dgm:t>
    </dgm:pt>
    <dgm:pt modelId="{443BEA47-1EF1-4962-B0ED-F5962631976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John Hancock</a:t>
          </a:r>
        </a:p>
      </dgm:t>
    </dgm:pt>
    <dgm:pt modelId="{2F510F77-DE51-4BBB-A107-4E003EE7C35C}" type="parTrans" cxnId="{902BF1B0-E980-4A17-B5DB-F502E9E342B1}">
      <dgm:prSet/>
      <dgm:spPr/>
      <dgm:t>
        <a:bodyPr/>
        <a:lstStyle/>
        <a:p>
          <a:endParaRPr lang="en-US"/>
        </a:p>
      </dgm:t>
    </dgm:pt>
    <dgm:pt modelId="{3008DC4E-CB67-4BC7-842A-1334C305C6B9}" type="sibTrans" cxnId="{902BF1B0-E980-4A17-B5DB-F502E9E342B1}">
      <dgm:prSet/>
      <dgm:spPr/>
      <dgm:t>
        <a:bodyPr/>
        <a:lstStyle/>
        <a:p>
          <a:endParaRPr lang="en-US"/>
        </a:p>
      </dgm:t>
    </dgm:pt>
    <dgm:pt modelId="{7B476953-5035-499A-AD73-174BCC129E05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Morley via Principal</a:t>
          </a:r>
        </a:p>
      </dgm:t>
    </dgm:pt>
    <dgm:pt modelId="{C7A22EFE-9DA7-43BF-A915-51F819241226}" type="parTrans" cxnId="{514477A6-D459-4BB2-8E91-C80AB9868FA4}">
      <dgm:prSet/>
      <dgm:spPr/>
      <dgm:t>
        <a:bodyPr/>
        <a:lstStyle/>
        <a:p>
          <a:endParaRPr lang="en-US"/>
        </a:p>
      </dgm:t>
    </dgm:pt>
    <dgm:pt modelId="{18677D21-55F8-45E1-A42D-FBF50E9A2154}" type="sibTrans" cxnId="{514477A6-D459-4BB2-8E91-C80AB9868FA4}">
      <dgm:prSet/>
      <dgm:spPr/>
      <dgm:t>
        <a:bodyPr/>
        <a:lstStyle/>
        <a:p>
          <a:endParaRPr lang="en-US"/>
        </a:p>
      </dgm:t>
    </dgm:pt>
    <dgm:pt modelId="{96E0B24C-509D-4390-A764-91B8072AB14F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Columbia via Ameriprise</a:t>
          </a:r>
        </a:p>
      </dgm:t>
    </dgm:pt>
    <dgm:pt modelId="{D400DE8E-10D8-4E73-9F03-EE394F75738B}" type="parTrans" cxnId="{EDE43764-DBA6-434F-8724-8A5D53F5CD8D}">
      <dgm:prSet/>
      <dgm:spPr/>
      <dgm:t>
        <a:bodyPr/>
        <a:lstStyle/>
        <a:p>
          <a:endParaRPr lang="en-US"/>
        </a:p>
      </dgm:t>
    </dgm:pt>
    <dgm:pt modelId="{654387DF-582F-41F0-83F2-2A9423B60C8E}" type="sibTrans" cxnId="{EDE43764-DBA6-434F-8724-8A5D53F5CD8D}">
      <dgm:prSet/>
      <dgm:spPr/>
      <dgm:t>
        <a:bodyPr/>
        <a:lstStyle/>
        <a:p>
          <a:endParaRPr lang="en-US"/>
        </a:p>
      </dgm:t>
    </dgm:pt>
    <dgm:pt modelId="{3447AEF9-7777-4B72-9F96-E90FF7A5F57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MetLife via Great Gray</a:t>
          </a:r>
        </a:p>
      </dgm:t>
    </dgm:pt>
    <dgm:pt modelId="{319BCCD7-A495-490D-8C11-3C715FFB4143}" type="parTrans" cxnId="{47922910-FED9-4F93-B1E9-5F9F47605621}">
      <dgm:prSet/>
      <dgm:spPr/>
      <dgm:t>
        <a:bodyPr/>
        <a:lstStyle/>
        <a:p>
          <a:endParaRPr lang="en-US"/>
        </a:p>
      </dgm:t>
    </dgm:pt>
    <dgm:pt modelId="{1F19F0E3-3682-41B5-B1A9-443F48AD235F}" type="sibTrans" cxnId="{47922910-FED9-4F93-B1E9-5F9F47605621}">
      <dgm:prSet/>
      <dgm:spPr/>
      <dgm:t>
        <a:bodyPr/>
        <a:lstStyle/>
        <a:p>
          <a:endParaRPr lang="en-US"/>
        </a:p>
      </dgm:t>
    </dgm:pt>
    <dgm:pt modelId="{702A78D9-C126-455D-B1FB-BA44B49B02A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Galliard</a:t>
          </a:r>
        </a:p>
      </dgm:t>
    </dgm:pt>
    <dgm:pt modelId="{0F7C7CDF-2694-4AE6-B986-EA737F918689}" type="parTrans" cxnId="{F51D3C6B-9D64-42CB-8FFE-D354E01DBC92}">
      <dgm:prSet/>
      <dgm:spPr/>
      <dgm:t>
        <a:bodyPr/>
        <a:lstStyle/>
        <a:p>
          <a:endParaRPr lang="en-US"/>
        </a:p>
      </dgm:t>
    </dgm:pt>
    <dgm:pt modelId="{BEDF4C0A-C0C3-45F4-8206-FD261D6346B3}" type="sibTrans" cxnId="{F51D3C6B-9D64-42CB-8FFE-D354E01DBC92}">
      <dgm:prSet/>
      <dgm:spPr/>
      <dgm:t>
        <a:bodyPr/>
        <a:lstStyle/>
        <a:p>
          <a:endParaRPr lang="en-US"/>
        </a:p>
      </dgm:t>
    </dgm:pt>
    <dgm:pt modelId="{356C9517-417B-4A8B-815B-306F15BE9544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York Life</a:t>
          </a:r>
        </a:p>
      </dgm:t>
    </dgm:pt>
    <dgm:pt modelId="{6B609628-BED4-4A37-A1CA-7B1312C2BEF6}" type="parTrans" cxnId="{36626F55-F839-4BAF-B401-4CEBD6BB0F9E}">
      <dgm:prSet/>
      <dgm:spPr/>
      <dgm:t>
        <a:bodyPr/>
        <a:lstStyle/>
        <a:p>
          <a:endParaRPr lang="en-US"/>
        </a:p>
      </dgm:t>
    </dgm:pt>
    <dgm:pt modelId="{B0BC4652-7545-4E54-B0B0-09348B20E202}" type="sibTrans" cxnId="{36626F55-F839-4BAF-B401-4CEBD6BB0F9E}">
      <dgm:prSet/>
      <dgm:spPr/>
      <dgm:t>
        <a:bodyPr/>
        <a:lstStyle/>
        <a:p>
          <a:endParaRPr lang="en-US"/>
        </a:p>
      </dgm:t>
    </dgm:pt>
    <dgm:pt modelId="{827E055E-C3B1-43A1-9F3F-18204B9CE9A3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Putnam-Franklin-Templeton</a:t>
          </a:r>
        </a:p>
      </dgm:t>
    </dgm:pt>
    <dgm:pt modelId="{CB74B8B4-5A62-4497-84DA-408ABA82540F}" type="parTrans" cxnId="{963CBA9A-3F16-40A5-BF9F-20D541EF285E}">
      <dgm:prSet/>
      <dgm:spPr/>
      <dgm:t>
        <a:bodyPr/>
        <a:lstStyle/>
        <a:p>
          <a:endParaRPr lang="en-US"/>
        </a:p>
      </dgm:t>
    </dgm:pt>
    <dgm:pt modelId="{0FEFE6FF-F22D-44FD-9D85-0F85A26D4C05}" type="sibTrans" cxnId="{963CBA9A-3F16-40A5-BF9F-20D541EF285E}">
      <dgm:prSet/>
      <dgm:spPr/>
      <dgm:t>
        <a:bodyPr/>
        <a:lstStyle/>
        <a:p>
          <a:endParaRPr lang="en-US"/>
        </a:p>
      </dgm:t>
    </dgm:pt>
    <dgm:pt modelId="{56FC1A77-B87F-4964-AF63-E164DB142605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Standard</a:t>
          </a:r>
        </a:p>
      </dgm:t>
    </dgm:pt>
    <dgm:pt modelId="{5B02153B-4204-4E22-A3AB-1228786994E5}" type="parTrans" cxnId="{AF6E7EEF-2E5D-45A3-89B9-B508124BB08E}">
      <dgm:prSet/>
      <dgm:spPr/>
      <dgm:t>
        <a:bodyPr/>
        <a:lstStyle/>
        <a:p>
          <a:endParaRPr lang="en-US"/>
        </a:p>
      </dgm:t>
    </dgm:pt>
    <dgm:pt modelId="{EFD89F58-72B2-45B6-A50C-B30CD79BE9C5}" type="sibTrans" cxnId="{AF6E7EEF-2E5D-45A3-89B9-B508124BB08E}">
      <dgm:prSet/>
      <dgm:spPr/>
      <dgm:t>
        <a:bodyPr/>
        <a:lstStyle/>
        <a:p>
          <a:endParaRPr lang="en-US"/>
        </a:p>
      </dgm:t>
    </dgm:pt>
    <dgm:pt modelId="{481845A7-2AD6-468A-B593-E1EA36C6C929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Goldman Sachs</a:t>
          </a:r>
        </a:p>
      </dgm:t>
    </dgm:pt>
    <dgm:pt modelId="{035BF4FF-8328-4EB1-9BB8-7A7665C0A02E}" type="parTrans" cxnId="{8966D736-98E7-4FE6-8B11-FF12B0DE0459}">
      <dgm:prSet/>
      <dgm:spPr/>
      <dgm:t>
        <a:bodyPr/>
        <a:lstStyle/>
        <a:p>
          <a:endParaRPr lang="en-US"/>
        </a:p>
      </dgm:t>
    </dgm:pt>
    <dgm:pt modelId="{0F35B46D-06D3-4AD6-AD2C-A57FBE303362}" type="sibTrans" cxnId="{8966D736-98E7-4FE6-8B11-FF12B0DE0459}">
      <dgm:prSet/>
      <dgm:spPr/>
      <dgm:t>
        <a:bodyPr/>
        <a:lstStyle/>
        <a:p>
          <a:endParaRPr lang="en-US"/>
        </a:p>
      </dgm:t>
    </dgm:pt>
    <dgm:pt modelId="{955B5157-0136-4D31-A7F1-4AB96F2B4D7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Federated Hermes</a:t>
          </a:r>
        </a:p>
      </dgm:t>
    </dgm:pt>
    <dgm:pt modelId="{525AA80C-2838-4AAF-88AD-62FC34A912CC}" type="parTrans" cxnId="{8847CD78-DEBD-46F8-8DDB-BB0C50D9CF5A}">
      <dgm:prSet/>
      <dgm:spPr/>
      <dgm:t>
        <a:bodyPr/>
        <a:lstStyle/>
        <a:p>
          <a:endParaRPr lang="en-US"/>
        </a:p>
      </dgm:t>
    </dgm:pt>
    <dgm:pt modelId="{15D8A0CC-45D8-474D-A611-D08AF66AADF1}" type="sibTrans" cxnId="{8847CD78-DEBD-46F8-8DDB-BB0C50D9CF5A}">
      <dgm:prSet/>
      <dgm:spPr/>
      <dgm:t>
        <a:bodyPr/>
        <a:lstStyle/>
        <a:p>
          <a:endParaRPr lang="en-US"/>
        </a:p>
      </dgm:t>
    </dgm:pt>
    <dgm:pt modelId="{B65323C7-E844-42C9-B591-1883758043E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T. Rowe Price</a:t>
          </a:r>
        </a:p>
      </dgm:t>
    </dgm:pt>
    <dgm:pt modelId="{3661B730-6CB0-4F2E-8C74-F4D451F93C0B}" type="parTrans" cxnId="{DA3BA24D-565D-43BB-8DA4-BAFBDABBEC1C}">
      <dgm:prSet/>
      <dgm:spPr/>
      <dgm:t>
        <a:bodyPr/>
        <a:lstStyle/>
        <a:p>
          <a:endParaRPr lang="en-US"/>
        </a:p>
      </dgm:t>
    </dgm:pt>
    <dgm:pt modelId="{3763130D-72CD-41A5-B977-E6AC0CE4ACFB}" type="sibTrans" cxnId="{DA3BA24D-565D-43BB-8DA4-BAFBDABBEC1C}">
      <dgm:prSet/>
      <dgm:spPr/>
      <dgm:t>
        <a:bodyPr/>
        <a:lstStyle/>
        <a:p>
          <a:endParaRPr lang="en-US"/>
        </a:p>
      </dgm:t>
    </dgm:pt>
    <dgm:pt modelId="{DE8701E5-B93E-422C-A46D-3C63927599C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PIMCO</a:t>
          </a:r>
        </a:p>
      </dgm:t>
    </dgm:pt>
    <dgm:pt modelId="{CACFBB6D-BAE7-494A-8561-1B28200CB254}" type="parTrans" cxnId="{94789E20-394F-4EBF-A829-FF8AF82D709F}">
      <dgm:prSet/>
      <dgm:spPr/>
      <dgm:t>
        <a:bodyPr/>
        <a:lstStyle/>
        <a:p>
          <a:endParaRPr lang="en-US"/>
        </a:p>
      </dgm:t>
    </dgm:pt>
    <dgm:pt modelId="{C8FE0ED1-A8E7-4CD0-86F7-4896625C1423}" type="sibTrans" cxnId="{94789E20-394F-4EBF-A829-FF8AF82D709F}">
      <dgm:prSet/>
      <dgm:spPr/>
      <dgm:t>
        <a:bodyPr/>
        <a:lstStyle/>
        <a:p>
          <a:endParaRPr lang="en-US"/>
        </a:p>
      </dgm:t>
    </dgm:pt>
    <dgm:pt modelId="{A7BB7A76-CFF8-4C9E-A282-BD622C133E9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Tx/>
            <a:buNone/>
          </a:pP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Invesco</a:t>
          </a:r>
        </a:p>
      </dgm:t>
    </dgm:pt>
    <dgm:pt modelId="{4E34159D-BF31-4954-ACFB-A16E0768F9AA}" type="sibTrans" cxnId="{DF3A20A2-939E-48E6-B224-F3309676985E}">
      <dgm:prSet/>
      <dgm:spPr/>
      <dgm:t>
        <a:bodyPr/>
        <a:lstStyle/>
        <a:p>
          <a:endParaRPr lang="en-US"/>
        </a:p>
      </dgm:t>
    </dgm:pt>
    <dgm:pt modelId="{0A6C5A6F-52C5-4470-B4B0-EC15487F53CF}" type="parTrans" cxnId="{DF3A20A2-939E-48E6-B224-F3309676985E}">
      <dgm:prSet/>
      <dgm:spPr/>
      <dgm:t>
        <a:bodyPr/>
        <a:lstStyle/>
        <a:p>
          <a:endParaRPr lang="en-US"/>
        </a:p>
      </dgm:t>
    </dgm:pt>
    <dgm:pt modelId="{2A81C9E5-1F65-416D-ADF5-7EEDFCE202C1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buFont typeface="Wingdings" panose="05000000000000000000" pitchFamily="2" charset="2"/>
            <a:buNone/>
          </a:pP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3036E9-D1BD-4439-A5D6-AFA262F75A84}" type="parTrans" cxnId="{F23E3E62-E272-4F8E-B4BD-D3A94FB664E7}">
      <dgm:prSet/>
      <dgm:spPr/>
      <dgm:t>
        <a:bodyPr/>
        <a:lstStyle/>
        <a:p>
          <a:endParaRPr lang="en-US"/>
        </a:p>
      </dgm:t>
    </dgm:pt>
    <dgm:pt modelId="{8F871E8D-5FF8-4EC1-8C2C-8421C7040747}" type="sibTrans" cxnId="{F23E3E62-E272-4F8E-B4BD-D3A94FB664E7}">
      <dgm:prSet/>
      <dgm:spPr/>
      <dgm:t>
        <a:bodyPr/>
        <a:lstStyle/>
        <a:p>
          <a:endParaRPr lang="en-US"/>
        </a:p>
      </dgm:t>
    </dgm:pt>
    <dgm:pt modelId="{BCB55F0E-024C-4631-BF5E-AB5D0E3C1C3B}" type="pres">
      <dgm:prSet presAssocID="{168D6BFA-EAD5-43AD-AACB-1F326C22EF41}" presName="CompostProcess" presStyleCnt="0">
        <dgm:presLayoutVars>
          <dgm:dir/>
          <dgm:resizeHandles val="exact"/>
        </dgm:presLayoutVars>
      </dgm:prSet>
      <dgm:spPr/>
    </dgm:pt>
    <dgm:pt modelId="{C9D04B58-5BCB-4DF3-8A8B-6E49827396EA}" type="pres">
      <dgm:prSet presAssocID="{168D6BFA-EAD5-43AD-AACB-1F326C22EF41}" presName="arrow" presStyleLbl="bgShp" presStyleIdx="0" presStyleCnt="1"/>
      <dgm:spPr>
        <a:solidFill>
          <a:schemeClr val="accent3">
            <a:lumMod val="40000"/>
            <a:lumOff val="60000"/>
          </a:schemeClr>
        </a:solidFill>
      </dgm:spPr>
    </dgm:pt>
    <dgm:pt modelId="{00A97EA7-FF21-4278-9E5B-FFE988ABEA53}" type="pres">
      <dgm:prSet presAssocID="{168D6BFA-EAD5-43AD-AACB-1F326C22EF41}" presName="linearProcess" presStyleCnt="0"/>
      <dgm:spPr/>
    </dgm:pt>
    <dgm:pt modelId="{3A55A33C-97EA-4D68-B387-941A2E30B56F}" type="pres">
      <dgm:prSet presAssocID="{02F55E41-44E1-47FD-9F50-431311408E90}" presName="textNode" presStyleLbl="node1" presStyleIdx="0" presStyleCnt="2" custScaleY="223989" custLinFactNeighborX="-33751">
        <dgm:presLayoutVars>
          <dgm:bulletEnabled val="1"/>
        </dgm:presLayoutVars>
      </dgm:prSet>
      <dgm:spPr/>
    </dgm:pt>
    <dgm:pt modelId="{F2FB20B0-687C-4B40-811C-143E389CE3D1}" type="pres">
      <dgm:prSet presAssocID="{153920F5-5226-46A0-BFC4-3E0A7CE51B8E}" presName="sibTrans" presStyleCnt="0"/>
      <dgm:spPr/>
    </dgm:pt>
    <dgm:pt modelId="{5390D19C-F4CB-4A4E-B847-19DA3917EA74}" type="pres">
      <dgm:prSet presAssocID="{102C192A-7F16-452D-B240-75094ED9C2E9}" presName="textNode" presStyleLbl="node1" presStyleIdx="1" presStyleCnt="2" custScaleX="90667" custScaleY="171965" custLinFactNeighborX="-34218">
        <dgm:presLayoutVars>
          <dgm:bulletEnabled val="1"/>
        </dgm:presLayoutVars>
      </dgm:prSet>
      <dgm:spPr/>
    </dgm:pt>
  </dgm:ptLst>
  <dgm:cxnLst>
    <dgm:cxn modelId="{EC1FA70F-FD1F-44E3-88B7-E52557196EFA}" type="presOf" srcId="{168D6BFA-EAD5-43AD-AACB-1F326C22EF41}" destId="{BCB55F0E-024C-4631-BF5E-AB5D0E3C1C3B}" srcOrd="0" destOrd="0" presId="urn:microsoft.com/office/officeart/2005/8/layout/hProcess9"/>
    <dgm:cxn modelId="{47922910-FED9-4F93-B1E9-5F9F47605621}" srcId="{02F55E41-44E1-47FD-9F50-431311408E90}" destId="{3447AEF9-7777-4B72-9F96-E90FF7A5F57B}" srcOrd="4" destOrd="0" parTransId="{319BCCD7-A495-490D-8C11-3C715FFB4143}" sibTransId="{1F19F0E3-3682-41B5-B1A9-443F48AD235F}"/>
    <dgm:cxn modelId="{73BFCF13-C718-446C-BA7C-B891528F24EB}" type="presOf" srcId="{356C9517-417B-4A8B-815B-306F15BE9544}" destId="{3A55A33C-97EA-4D68-B387-941A2E30B56F}" srcOrd="0" destOrd="7" presId="urn:microsoft.com/office/officeart/2005/8/layout/hProcess9"/>
    <dgm:cxn modelId="{94789E20-394F-4EBF-A829-FF8AF82D709F}" srcId="{02F55E41-44E1-47FD-9F50-431311408E90}" destId="{DE8701E5-B93E-422C-A46D-3C63927599CB}" srcOrd="12" destOrd="0" parTransId="{CACFBB6D-BAE7-494A-8561-1B28200CB254}" sibTransId="{C8FE0ED1-A8E7-4CD0-86F7-4896625C1423}"/>
    <dgm:cxn modelId="{DF7BBB25-BD73-48BA-8FD3-AAD700D9DD15}" type="presOf" srcId="{A7BB7A76-CFF8-4C9E-A282-BD622C133E96}" destId="{3A55A33C-97EA-4D68-B387-941A2E30B56F}" srcOrd="0" destOrd="2" presId="urn:microsoft.com/office/officeart/2005/8/layout/hProcess9"/>
    <dgm:cxn modelId="{4AADCF2A-11A2-462E-97B7-0AF714A0B42B}" type="presOf" srcId="{443BEA47-1EF1-4962-B0ED-F5962631976D}" destId="{3A55A33C-97EA-4D68-B387-941A2E30B56F}" srcOrd="0" destOrd="1" presId="urn:microsoft.com/office/officeart/2005/8/layout/hProcess9"/>
    <dgm:cxn modelId="{161BA92B-3234-46A2-993A-B69AAD9D355E}" type="presOf" srcId="{2A81C9E5-1F65-416D-ADF5-7EEDFCE202C1}" destId="{3A55A33C-97EA-4D68-B387-941A2E30B56F}" srcOrd="0" destOrd="14" presId="urn:microsoft.com/office/officeart/2005/8/layout/hProcess9"/>
    <dgm:cxn modelId="{8966D736-98E7-4FE6-8B11-FF12B0DE0459}" srcId="{02F55E41-44E1-47FD-9F50-431311408E90}" destId="{481845A7-2AD6-468A-B593-E1EA36C6C929}" srcOrd="9" destOrd="0" parTransId="{035BF4FF-8328-4EB1-9BB8-7A7665C0A02E}" sibTransId="{0F35B46D-06D3-4AD6-AD2C-A57FBE303362}"/>
    <dgm:cxn modelId="{F8D9A95F-5AFF-4580-A3C5-A41BAF1E2B19}" type="presOf" srcId="{3447AEF9-7777-4B72-9F96-E90FF7A5F57B}" destId="{3A55A33C-97EA-4D68-B387-941A2E30B56F}" srcOrd="0" destOrd="5" presId="urn:microsoft.com/office/officeart/2005/8/layout/hProcess9"/>
    <dgm:cxn modelId="{731BBD5F-C923-450A-B04E-B04E2FFE3AB4}" type="presOf" srcId="{02F55E41-44E1-47FD-9F50-431311408E90}" destId="{3A55A33C-97EA-4D68-B387-941A2E30B56F}" srcOrd="0" destOrd="0" presId="urn:microsoft.com/office/officeart/2005/8/layout/hProcess9"/>
    <dgm:cxn modelId="{F23E3E62-E272-4F8E-B4BD-D3A94FB664E7}" srcId="{02F55E41-44E1-47FD-9F50-431311408E90}" destId="{2A81C9E5-1F65-416D-ADF5-7EEDFCE202C1}" srcOrd="13" destOrd="0" parTransId="{763036E9-D1BD-4439-A5D6-AFA262F75A84}" sibTransId="{8F871E8D-5FF8-4EC1-8C2C-8421C7040747}"/>
    <dgm:cxn modelId="{EDE43764-DBA6-434F-8724-8A5D53F5CD8D}" srcId="{02F55E41-44E1-47FD-9F50-431311408E90}" destId="{96E0B24C-509D-4390-A764-91B8072AB14F}" srcOrd="3" destOrd="0" parTransId="{D400DE8E-10D8-4E73-9F03-EE394F75738B}" sibTransId="{654387DF-582F-41F0-83F2-2A9423B60C8E}"/>
    <dgm:cxn modelId="{34679944-C2F9-4FC8-9317-4BCE06F0D761}" type="presOf" srcId="{102C192A-7F16-452D-B240-75094ED9C2E9}" destId="{5390D19C-F4CB-4A4E-B847-19DA3917EA74}" srcOrd="0" destOrd="0" presId="urn:microsoft.com/office/officeart/2005/8/layout/hProcess9"/>
    <dgm:cxn modelId="{F51D3C6B-9D64-42CB-8FFE-D354E01DBC92}" srcId="{02F55E41-44E1-47FD-9F50-431311408E90}" destId="{702A78D9-C126-455D-B1FB-BA44B49B02AA}" srcOrd="5" destOrd="0" parTransId="{0F7C7CDF-2694-4AE6-B986-EA737F918689}" sibTransId="{BEDF4C0A-C0C3-45F4-8206-FD261D6346B3}"/>
    <dgm:cxn modelId="{D77BA36C-95A1-4154-AAA0-6F494A969122}" type="presOf" srcId="{702A78D9-C126-455D-B1FB-BA44B49B02AA}" destId="{3A55A33C-97EA-4D68-B387-941A2E30B56F}" srcOrd="0" destOrd="6" presId="urn:microsoft.com/office/officeart/2005/8/layout/hProcess9"/>
    <dgm:cxn modelId="{DA3BA24D-565D-43BB-8DA4-BAFBDABBEC1C}" srcId="{02F55E41-44E1-47FD-9F50-431311408E90}" destId="{B65323C7-E844-42C9-B591-1883758043EE}" srcOrd="11" destOrd="0" parTransId="{3661B730-6CB0-4F2E-8C74-F4D451F93C0B}" sibTransId="{3763130D-72CD-41A5-B977-E6AC0CE4ACFB}"/>
    <dgm:cxn modelId="{5B4CD554-84DF-4548-BE5F-459EA5362992}" type="presOf" srcId="{56FC1A77-B87F-4964-AF63-E164DB142605}" destId="{3A55A33C-97EA-4D68-B387-941A2E30B56F}" srcOrd="0" destOrd="9" presId="urn:microsoft.com/office/officeart/2005/8/layout/hProcess9"/>
    <dgm:cxn modelId="{36626F55-F839-4BAF-B401-4CEBD6BB0F9E}" srcId="{02F55E41-44E1-47FD-9F50-431311408E90}" destId="{356C9517-417B-4A8B-815B-306F15BE9544}" srcOrd="6" destOrd="0" parTransId="{6B609628-BED4-4A37-A1CA-7B1312C2BEF6}" sibTransId="{B0BC4652-7545-4E54-B0B0-09348B20E202}"/>
    <dgm:cxn modelId="{8847CD78-DEBD-46F8-8DDB-BB0C50D9CF5A}" srcId="{02F55E41-44E1-47FD-9F50-431311408E90}" destId="{955B5157-0136-4D31-A7F1-4AB96F2B4D7E}" srcOrd="10" destOrd="0" parTransId="{525AA80C-2838-4AAF-88AD-62FC34A912CC}" sibTransId="{15D8A0CC-45D8-474D-A611-D08AF66AADF1}"/>
    <dgm:cxn modelId="{8BC88C7B-6B2C-40A4-B8A0-1DBC0158D183}" type="presOf" srcId="{827E055E-C3B1-43A1-9F3F-18204B9CE9A3}" destId="{3A55A33C-97EA-4D68-B387-941A2E30B56F}" srcOrd="0" destOrd="8" presId="urn:microsoft.com/office/officeart/2005/8/layout/hProcess9"/>
    <dgm:cxn modelId="{103EF97F-FB19-43F5-A62C-696946D09366}" type="presOf" srcId="{96E0B24C-509D-4390-A764-91B8072AB14F}" destId="{3A55A33C-97EA-4D68-B387-941A2E30B56F}" srcOrd="0" destOrd="4" presId="urn:microsoft.com/office/officeart/2005/8/layout/hProcess9"/>
    <dgm:cxn modelId="{4B7ACD80-A83D-4881-B5BE-1841485F90B9}" type="presOf" srcId="{B65323C7-E844-42C9-B591-1883758043EE}" destId="{3A55A33C-97EA-4D68-B387-941A2E30B56F}" srcOrd="0" destOrd="12" presId="urn:microsoft.com/office/officeart/2005/8/layout/hProcess9"/>
    <dgm:cxn modelId="{4118E48B-E962-4085-B63F-23212528C567}" srcId="{168D6BFA-EAD5-43AD-AACB-1F326C22EF41}" destId="{102C192A-7F16-452D-B240-75094ED9C2E9}" srcOrd="1" destOrd="0" parTransId="{488CFCEB-431B-44A6-924B-0F5DC3AD95D3}" sibTransId="{966EEA44-46A1-4089-891B-26668C1DCC64}"/>
    <dgm:cxn modelId="{963CBA9A-3F16-40A5-BF9F-20D541EF285E}" srcId="{02F55E41-44E1-47FD-9F50-431311408E90}" destId="{827E055E-C3B1-43A1-9F3F-18204B9CE9A3}" srcOrd="7" destOrd="0" parTransId="{CB74B8B4-5A62-4497-84DA-408ABA82540F}" sibTransId="{0FEFE6FF-F22D-44FD-9D85-0F85A26D4C05}"/>
    <dgm:cxn modelId="{DF3A20A2-939E-48E6-B224-F3309676985E}" srcId="{02F55E41-44E1-47FD-9F50-431311408E90}" destId="{A7BB7A76-CFF8-4C9E-A282-BD622C133E96}" srcOrd="1" destOrd="0" parTransId="{0A6C5A6F-52C5-4470-B4B0-EC15487F53CF}" sibTransId="{4E34159D-BF31-4954-ACFB-A16E0768F9AA}"/>
    <dgm:cxn modelId="{514477A6-D459-4BB2-8E91-C80AB9868FA4}" srcId="{02F55E41-44E1-47FD-9F50-431311408E90}" destId="{7B476953-5035-499A-AD73-174BCC129E05}" srcOrd="2" destOrd="0" parTransId="{C7A22EFE-9DA7-43BF-A915-51F819241226}" sibTransId="{18677D21-55F8-45E1-A42D-FBF50E9A2154}"/>
    <dgm:cxn modelId="{AD2BB7A8-7B16-4BFB-B783-B249A1ACEEE3}" type="presOf" srcId="{955B5157-0136-4D31-A7F1-4AB96F2B4D7E}" destId="{3A55A33C-97EA-4D68-B387-941A2E30B56F}" srcOrd="0" destOrd="11" presId="urn:microsoft.com/office/officeart/2005/8/layout/hProcess9"/>
    <dgm:cxn modelId="{902BF1B0-E980-4A17-B5DB-F502E9E342B1}" srcId="{02F55E41-44E1-47FD-9F50-431311408E90}" destId="{443BEA47-1EF1-4962-B0ED-F5962631976D}" srcOrd="0" destOrd="0" parTransId="{2F510F77-DE51-4BBB-A107-4E003EE7C35C}" sibTransId="{3008DC4E-CB67-4BC7-842A-1334C305C6B9}"/>
    <dgm:cxn modelId="{5AF9EEBF-E036-4131-B3C0-0DCE31C5218A}" type="presOf" srcId="{DE8701E5-B93E-422C-A46D-3C63927599CB}" destId="{3A55A33C-97EA-4D68-B387-941A2E30B56F}" srcOrd="0" destOrd="13" presId="urn:microsoft.com/office/officeart/2005/8/layout/hProcess9"/>
    <dgm:cxn modelId="{97377EDF-EA75-48AB-97BB-8607CE089B4C}" srcId="{168D6BFA-EAD5-43AD-AACB-1F326C22EF41}" destId="{02F55E41-44E1-47FD-9F50-431311408E90}" srcOrd="0" destOrd="0" parTransId="{0AED2B96-BD21-4EB7-B01F-D87E5EB13A9F}" sibTransId="{153920F5-5226-46A0-BFC4-3E0A7CE51B8E}"/>
    <dgm:cxn modelId="{77DEEFDF-F282-45C9-87F4-C4034A7A6FF6}" type="presOf" srcId="{481845A7-2AD6-468A-B593-E1EA36C6C929}" destId="{3A55A33C-97EA-4D68-B387-941A2E30B56F}" srcOrd="0" destOrd="10" presId="urn:microsoft.com/office/officeart/2005/8/layout/hProcess9"/>
    <dgm:cxn modelId="{F9C0FCE5-5981-4506-BB46-0C7EA6DF1398}" type="presOf" srcId="{7B476953-5035-499A-AD73-174BCC129E05}" destId="{3A55A33C-97EA-4D68-B387-941A2E30B56F}" srcOrd="0" destOrd="3" presId="urn:microsoft.com/office/officeart/2005/8/layout/hProcess9"/>
    <dgm:cxn modelId="{AF6E7EEF-2E5D-45A3-89B9-B508124BB08E}" srcId="{02F55E41-44E1-47FD-9F50-431311408E90}" destId="{56FC1A77-B87F-4964-AF63-E164DB142605}" srcOrd="8" destOrd="0" parTransId="{5B02153B-4204-4E22-A3AB-1228786994E5}" sibTransId="{EFD89F58-72B2-45B6-A50C-B30CD79BE9C5}"/>
    <dgm:cxn modelId="{92E686AD-63D2-4409-B53B-115F349C817B}" type="presParOf" srcId="{BCB55F0E-024C-4631-BF5E-AB5D0E3C1C3B}" destId="{C9D04B58-5BCB-4DF3-8A8B-6E49827396EA}" srcOrd="0" destOrd="0" presId="urn:microsoft.com/office/officeart/2005/8/layout/hProcess9"/>
    <dgm:cxn modelId="{C28BB267-31EC-4081-9E8E-F198CDA5300E}" type="presParOf" srcId="{BCB55F0E-024C-4631-BF5E-AB5D0E3C1C3B}" destId="{00A97EA7-FF21-4278-9E5B-FFE988ABEA53}" srcOrd="1" destOrd="0" presId="urn:microsoft.com/office/officeart/2005/8/layout/hProcess9"/>
    <dgm:cxn modelId="{B7E808ED-58E0-4CE7-AD44-8FFAD99D3DB7}" type="presParOf" srcId="{00A97EA7-FF21-4278-9E5B-FFE988ABEA53}" destId="{3A55A33C-97EA-4D68-B387-941A2E30B56F}" srcOrd="0" destOrd="0" presId="urn:microsoft.com/office/officeart/2005/8/layout/hProcess9"/>
    <dgm:cxn modelId="{B0F0B56E-DB5B-431B-8430-74A401387AB5}" type="presParOf" srcId="{00A97EA7-FF21-4278-9E5B-FFE988ABEA53}" destId="{F2FB20B0-687C-4B40-811C-143E389CE3D1}" srcOrd="1" destOrd="0" presId="urn:microsoft.com/office/officeart/2005/8/layout/hProcess9"/>
    <dgm:cxn modelId="{F8EDF689-CF21-474E-AF8C-BD1AED1B62DA}" type="presParOf" srcId="{00A97EA7-FF21-4278-9E5B-FFE988ABEA53}" destId="{5390D19C-F4CB-4A4E-B847-19DA3917EA74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5B785D-9F77-494F-8AF8-DD67BAF45DA3}" type="doc">
      <dgm:prSet loTypeId="urn:microsoft.com/office/officeart/2005/8/layout/default" loCatId="list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4EDA4913-F4EE-4497-B6DE-41ED0ECB072D}">
      <dgm:prSet phldrT="[Text]"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T. Rowe Price</a:t>
          </a:r>
        </a:p>
      </dgm:t>
    </dgm:pt>
    <dgm:pt modelId="{6485A52F-CF12-4F44-877B-694430E25A34}" type="parTrans" cxnId="{1DB45179-0526-4906-84B8-79C8D396A2D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3CCCD4-D4B6-44F5-AB51-C708F6C59F43}" type="sibTrans" cxnId="{1DB45179-0526-4906-84B8-79C8D396A2D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5A546F-4408-4066-8955-4A7AB7FB225C}">
      <dgm:prSet phldrT="[Text]"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Columbia / Ameriprise</a:t>
          </a:r>
        </a:p>
      </dgm:t>
    </dgm:pt>
    <dgm:pt modelId="{4248AF8E-B017-44F1-8541-A60F1F5224A4}" type="parTrans" cxnId="{7BB9DA78-B419-4082-82ED-8F9ED5E37DC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487550-4C3F-4A3E-839B-2021F39AC70F}" type="sibTrans" cxnId="{7BB9DA78-B419-4082-82ED-8F9ED5E37DC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E8B8E0-3D43-431F-8EC5-180B08EDB203}">
      <dgm:prSet phldrT="[Text]"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Invesco</a:t>
          </a:r>
        </a:p>
      </dgm:t>
    </dgm:pt>
    <dgm:pt modelId="{4294DAEC-8857-4F65-9E27-379ACAA52ECF}" type="parTrans" cxnId="{30CFBF7E-2A5E-44A9-B62A-FA0F4B24018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259800-3407-4A7B-B2FB-48BD86C4ABD4}" type="sibTrans" cxnId="{30CFBF7E-2A5E-44A9-B62A-FA0F4B24018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A6B4A9-641B-4ADB-968C-8DDF1D984E59}">
      <dgm:prSet phldrT="[Text]"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York Life</a:t>
          </a:r>
        </a:p>
      </dgm:t>
    </dgm:pt>
    <dgm:pt modelId="{22F42AC7-AF0A-4F46-9349-67CD5F1EEC03}" type="parTrans" cxnId="{0DA250A2-BE3A-438C-B39C-3B8E364AACF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5F92C8-512B-477C-AFD2-828F3909EE6C}" type="sibTrans" cxnId="{0DA250A2-BE3A-438C-B39C-3B8E364AACF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3F951E-0E10-4294-89B1-B5CA81BA2038}">
      <dgm:prSet phldrT="[Text]"/>
      <dgm:spPr/>
      <dgm:t>
        <a:bodyPr/>
        <a:lstStyle/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Morley / Principal</a:t>
          </a:r>
        </a:p>
      </dgm:t>
    </dgm:pt>
    <dgm:pt modelId="{2AB24F41-3C2B-44F0-AB21-76E96F04F1B6}" type="parTrans" cxnId="{FDB2C32D-8502-48DB-A293-00D7BD31BABB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442AF9-8B21-4FF9-9FD2-1A1715B32B35}" type="sibTrans" cxnId="{FDB2C32D-8502-48DB-A293-00D7BD31BABB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0A5312-9E3E-4C89-A6ED-B4CB50D0304C}" type="pres">
      <dgm:prSet presAssocID="{175B785D-9F77-494F-8AF8-DD67BAF45DA3}" presName="diagram" presStyleCnt="0">
        <dgm:presLayoutVars>
          <dgm:dir/>
          <dgm:resizeHandles val="exact"/>
        </dgm:presLayoutVars>
      </dgm:prSet>
      <dgm:spPr/>
    </dgm:pt>
    <dgm:pt modelId="{6AECA732-0FD5-4F2A-88FF-99FF86015ADD}" type="pres">
      <dgm:prSet presAssocID="{4EDA4913-F4EE-4497-B6DE-41ED0ECB072D}" presName="node" presStyleLbl="node1" presStyleIdx="0" presStyleCnt="5">
        <dgm:presLayoutVars>
          <dgm:bulletEnabled val="1"/>
        </dgm:presLayoutVars>
      </dgm:prSet>
      <dgm:spPr/>
    </dgm:pt>
    <dgm:pt modelId="{BE5C4BF4-A95A-46FA-8D5D-BDB1B4288FB5}" type="pres">
      <dgm:prSet presAssocID="{643CCCD4-D4B6-44F5-AB51-C708F6C59F43}" presName="sibTrans" presStyleCnt="0"/>
      <dgm:spPr/>
    </dgm:pt>
    <dgm:pt modelId="{9D52CA39-6A13-4B33-A97A-8D855EF34D9C}" type="pres">
      <dgm:prSet presAssocID="{D15A546F-4408-4066-8955-4A7AB7FB225C}" presName="node" presStyleLbl="node1" presStyleIdx="1" presStyleCnt="5">
        <dgm:presLayoutVars>
          <dgm:bulletEnabled val="1"/>
        </dgm:presLayoutVars>
      </dgm:prSet>
      <dgm:spPr/>
    </dgm:pt>
    <dgm:pt modelId="{94CBE226-2882-48B8-85FB-C6252ED90580}" type="pres">
      <dgm:prSet presAssocID="{DD487550-4C3F-4A3E-839B-2021F39AC70F}" presName="sibTrans" presStyleCnt="0"/>
      <dgm:spPr/>
    </dgm:pt>
    <dgm:pt modelId="{476D3862-16F2-4FA2-B871-3D2022A7207D}" type="pres">
      <dgm:prSet presAssocID="{9EE8B8E0-3D43-431F-8EC5-180B08EDB203}" presName="node" presStyleLbl="node1" presStyleIdx="2" presStyleCnt="5">
        <dgm:presLayoutVars>
          <dgm:bulletEnabled val="1"/>
        </dgm:presLayoutVars>
      </dgm:prSet>
      <dgm:spPr/>
    </dgm:pt>
    <dgm:pt modelId="{50669FD6-5C53-43F2-9E9F-5E0F1BE16071}" type="pres">
      <dgm:prSet presAssocID="{4F259800-3407-4A7B-B2FB-48BD86C4ABD4}" presName="sibTrans" presStyleCnt="0"/>
      <dgm:spPr/>
    </dgm:pt>
    <dgm:pt modelId="{1BFA9EAE-95B6-4B38-9321-174D5BD24440}" type="pres">
      <dgm:prSet presAssocID="{E0A6B4A9-641B-4ADB-968C-8DDF1D984E59}" presName="node" presStyleLbl="node1" presStyleIdx="3" presStyleCnt="5">
        <dgm:presLayoutVars>
          <dgm:bulletEnabled val="1"/>
        </dgm:presLayoutVars>
      </dgm:prSet>
      <dgm:spPr/>
    </dgm:pt>
    <dgm:pt modelId="{85758B2A-2045-46B8-B4D8-A31BFCFC63E6}" type="pres">
      <dgm:prSet presAssocID="{6E5F92C8-512B-477C-AFD2-828F3909EE6C}" presName="sibTrans" presStyleCnt="0"/>
      <dgm:spPr/>
    </dgm:pt>
    <dgm:pt modelId="{0EEF4735-5F48-4627-8480-42189F08AA72}" type="pres">
      <dgm:prSet presAssocID="{8B3F951E-0E10-4294-89B1-B5CA81BA2038}" presName="node" presStyleLbl="node1" presStyleIdx="4" presStyleCnt="5">
        <dgm:presLayoutVars>
          <dgm:bulletEnabled val="1"/>
        </dgm:presLayoutVars>
      </dgm:prSet>
      <dgm:spPr/>
    </dgm:pt>
  </dgm:ptLst>
  <dgm:cxnLst>
    <dgm:cxn modelId="{700D3221-850F-4831-99E9-3F771EC8764B}" type="presOf" srcId="{9EE8B8E0-3D43-431F-8EC5-180B08EDB203}" destId="{476D3862-16F2-4FA2-B871-3D2022A7207D}" srcOrd="0" destOrd="0" presId="urn:microsoft.com/office/officeart/2005/8/layout/default"/>
    <dgm:cxn modelId="{FDB2C32D-8502-48DB-A293-00D7BD31BABB}" srcId="{175B785D-9F77-494F-8AF8-DD67BAF45DA3}" destId="{8B3F951E-0E10-4294-89B1-B5CA81BA2038}" srcOrd="4" destOrd="0" parTransId="{2AB24F41-3C2B-44F0-AB21-76E96F04F1B6}" sibTransId="{73442AF9-8B21-4FF9-9FD2-1A1715B32B35}"/>
    <dgm:cxn modelId="{DBE1A16C-5B1F-46F9-9A7A-472EE73AD9B2}" type="presOf" srcId="{D15A546F-4408-4066-8955-4A7AB7FB225C}" destId="{9D52CA39-6A13-4B33-A97A-8D855EF34D9C}" srcOrd="0" destOrd="0" presId="urn:microsoft.com/office/officeart/2005/8/layout/default"/>
    <dgm:cxn modelId="{7BB9DA78-B419-4082-82ED-8F9ED5E37DC8}" srcId="{175B785D-9F77-494F-8AF8-DD67BAF45DA3}" destId="{D15A546F-4408-4066-8955-4A7AB7FB225C}" srcOrd="1" destOrd="0" parTransId="{4248AF8E-B017-44F1-8541-A60F1F5224A4}" sibTransId="{DD487550-4C3F-4A3E-839B-2021F39AC70F}"/>
    <dgm:cxn modelId="{1DB45179-0526-4906-84B8-79C8D396A2D1}" srcId="{175B785D-9F77-494F-8AF8-DD67BAF45DA3}" destId="{4EDA4913-F4EE-4497-B6DE-41ED0ECB072D}" srcOrd="0" destOrd="0" parTransId="{6485A52F-CF12-4F44-877B-694430E25A34}" sibTransId="{643CCCD4-D4B6-44F5-AB51-C708F6C59F43}"/>
    <dgm:cxn modelId="{30CFBF7E-2A5E-44A9-B62A-FA0F4B240183}" srcId="{175B785D-9F77-494F-8AF8-DD67BAF45DA3}" destId="{9EE8B8E0-3D43-431F-8EC5-180B08EDB203}" srcOrd="2" destOrd="0" parTransId="{4294DAEC-8857-4F65-9E27-379ACAA52ECF}" sibTransId="{4F259800-3407-4A7B-B2FB-48BD86C4ABD4}"/>
    <dgm:cxn modelId="{A10AFB84-B9B3-401C-93B7-E6A4A6D02088}" type="presOf" srcId="{4EDA4913-F4EE-4497-B6DE-41ED0ECB072D}" destId="{6AECA732-0FD5-4F2A-88FF-99FF86015ADD}" srcOrd="0" destOrd="0" presId="urn:microsoft.com/office/officeart/2005/8/layout/default"/>
    <dgm:cxn modelId="{F78BCC85-C3C6-4192-BC19-86718F089600}" type="presOf" srcId="{E0A6B4A9-641B-4ADB-968C-8DDF1D984E59}" destId="{1BFA9EAE-95B6-4B38-9321-174D5BD24440}" srcOrd="0" destOrd="0" presId="urn:microsoft.com/office/officeart/2005/8/layout/default"/>
    <dgm:cxn modelId="{0DA250A2-BE3A-438C-B39C-3B8E364AACFF}" srcId="{175B785D-9F77-494F-8AF8-DD67BAF45DA3}" destId="{E0A6B4A9-641B-4ADB-968C-8DDF1D984E59}" srcOrd="3" destOrd="0" parTransId="{22F42AC7-AF0A-4F46-9349-67CD5F1EEC03}" sibTransId="{6E5F92C8-512B-477C-AFD2-828F3909EE6C}"/>
    <dgm:cxn modelId="{F7EBA2D0-4A75-4209-8335-5DE560BDC7AE}" type="presOf" srcId="{8B3F951E-0E10-4294-89B1-B5CA81BA2038}" destId="{0EEF4735-5F48-4627-8480-42189F08AA72}" srcOrd="0" destOrd="0" presId="urn:microsoft.com/office/officeart/2005/8/layout/default"/>
    <dgm:cxn modelId="{C83D35F7-2740-47D4-A916-6ADB4918081E}" type="presOf" srcId="{175B785D-9F77-494F-8AF8-DD67BAF45DA3}" destId="{EE0A5312-9E3E-4C89-A6ED-B4CB50D0304C}" srcOrd="0" destOrd="0" presId="urn:microsoft.com/office/officeart/2005/8/layout/default"/>
    <dgm:cxn modelId="{8BF85A85-054D-4152-85FB-CA73548551EA}" type="presParOf" srcId="{EE0A5312-9E3E-4C89-A6ED-B4CB50D0304C}" destId="{6AECA732-0FD5-4F2A-88FF-99FF86015ADD}" srcOrd="0" destOrd="0" presId="urn:microsoft.com/office/officeart/2005/8/layout/default"/>
    <dgm:cxn modelId="{D5328118-BC7A-4611-AE52-74014AB89B77}" type="presParOf" srcId="{EE0A5312-9E3E-4C89-A6ED-B4CB50D0304C}" destId="{BE5C4BF4-A95A-46FA-8D5D-BDB1B4288FB5}" srcOrd="1" destOrd="0" presId="urn:microsoft.com/office/officeart/2005/8/layout/default"/>
    <dgm:cxn modelId="{8D49ADAD-422E-4803-9E8F-9095C3AD07C6}" type="presParOf" srcId="{EE0A5312-9E3E-4C89-A6ED-B4CB50D0304C}" destId="{9D52CA39-6A13-4B33-A97A-8D855EF34D9C}" srcOrd="2" destOrd="0" presId="urn:microsoft.com/office/officeart/2005/8/layout/default"/>
    <dgm:cxn modelId="{319B4B38-3417-41B8-B70E-48BC176E9BAE}" type="presParOf" srcId="{EE0A5312-9E3E-4C89-A6ED-B4CB50D0304C}" destId="{94CBE226-2882-48B8-85FB-C6252ED90580}" srcOrd="3" destOrd="0" presId="urn:microsoft.com/office/officeart/2005/8/layout/default"/>
    <dgm:cxn modelId="{FBA4ACBA-417C-48C7-869C-71AA0DD39191}" type="presParOf" srcId="{EE0A5312-9E3E-4C89-A6ED-B4CB50D0304C}" destId="{476D3862-16F2-4FA2-B871-3D2022A7207D}" srcOrd="4" destOrd="0" presId="urn:microsoft.com/office/officeart/2005/8/layout/default"/>
    <dgm:cxn modelId="{F770757E-4F81-47A0-8344-06C47C3AD511}" type="presParOf" srcId="{EE0A5312-9E3E-4C89-A6ED-B4CB50D0304C}" destId="{50669FD6-5C53-43F2-9E9F-5E0F1BE16071}" srcOrd="5" destOrd="0" presId="urn:microsoft.com/office/officeart/2005/8/layout/default"/>
    <dgm:cxn modelId="{E08167F8-D939-4DFA-AC74-A273D9138F9C}" type="presParOf" srcId="{EE0A5312-9E3E-4C89-A6ED-B4CB50D0304C}" destId="{1BFA9EAE-95B6-4B38-9321-174D5BD24440}" srcOrd="6" destOrd="0" presId="urn:microsoft.com/office/officeart/2005/8/layout/default"/>
    <dgm:cxn modelId="{91C69469-520B-491F-AAF7-4B212AA52B3B}" type="presParOf" srcId="{EE0A5312-9E3E-4C89-A6ED-B4CB50D0304C}" destId="{85758B2A-2045-46B8-B4D8-A31BFCFC63E6}" srcOrd="7" destOrd="0" presId="urn:microsoft.com/office/officeart/2005/8/layout/default"/>
    <dgm:cxn modelId="{D0F27EAF-8429-4197-8418-EB469483806F}" type="presParOf" srcId="{EE0A5312-9E3E-4C89-A6ED-B4CB50D0304C}" destId="{0EEF4735-5F48-4627-8480-42189F08AA7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A8057D-0A8B-4703-B663-704CBE5DBA36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E3F35E-AD90-45F9-83B1-6CA1B0EB684D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/>
            <a:t>Available on Fidelity’s record keeping platform</a:t>
          </a:r>
        </a:p>
      </dgm:t>
    </dgm:pt>
    <dgm:pt modelId="{731F4A97-CE55-4FF8-A75A-47627B76A57A}" type="sibTrans" cxnId="{D190EF6D-E1AB-4563-8859-19D6C96322E3}">
      <dgm:prSet/>
      <dgm:spPr/>
      <dgm:t>
        <a:bodyPr/>
        <a:lstStyle/>
        <a:p>
          <a:endParaRPr lang="en-US"/>
        </a:p>
      </dgm:t>
    </dgm:pt>
    <dgm:pt modelId="{1FDDD7D6-0588-4925-9894-438DA008834F}" type="parTrans" cxnId="{D190EF6D-E1AB-4563-8859-19D6C96322E3}">
      <dgm:prSet/>
      <dgm:spPr/>
      <dgm:t>
        <a:bodyPr/>
        <a:lstStyle/>
        <a:p>
          <a:endParaRPr lang="en-US"/>
        </a:p>
      </dgm:t>
    </dgm:pt>
    <dgm:pt modelId="{AA77D9E3-48E5-42FF-A236-598A382DC7AD}">
      <dgm:prSet custT="1"/>
      <dgm:spPr/>
      <dgm:t>
        <a:bodyPr/>
        <a:lstStyle/>
        <a:p>
          <a:r>
            <a:rPr lang="en-US" sz="1800" dirty="0"/>
            <a:t>Are not affiliated with Fidelity</a:t>
          </a:r>
        </a:p>
      </dgm:t>
    </dgm:pt>
    <dgm:pt modelId="{9738AFA2-2E27-4A21-8F69-B619C41E2E7E}" type="sibTrans" cxnId="{A0BBF278-59C8-4796-BEB6-91AF004523A2}">
      <dgm:prSet/>
      <dgm:spPr/>
      <dgm:t>
        <a:bodyPr/>
        <a:lstStyle/>
        <a:p>
          <a:endParaRPr lang="en-US"/>
        </a:p>
      </dgm:t>
    </dgm:pt>
    <dgm:pt modelId="{350924D7-6397-4185-9517-26EA24A56AB5}" type="parTrans" cxnId="{A0BBF278-59C8-4796-BEB6-91AF004523A2}">
      <dgm:prSet/>
      <dgm:spPr/>
      <dgm:t>
        <a:bodyPr/>
        <a:lstStyle/>
        <a:p>
          <a:endParaRPr lang="en-US"/>
        </a:p>
      </dgm:t>
    </dgm:pt>
    <dgm:pt modelId="{8D074F6D-B1F6-4893-83B2-C668727F91E8}">
      <dgm:prSet custT="1"/>
      <dgm:spPr/>
      <dgm:t>
        <a:bodyPr/>
        <a:lstStyle/>
        <a:p>
          <a:r>
            <a:rPr lang="en-US" sz="1800" dirty="0"/>
            <a:t>Are benefit-responsive to participant withdrawals and exchanges</a:t>
          </a:r>
        </a:p>
      </dgm:t>
    </dgm:pt>
    <dgm:pt modelId="{08835362-37FC-4AF5-96D4-42FAEBD479D1}" type="sibTrans" cxnId="{9BFAF48C-422D-4B93-AE10-5D49D5BB5840}">
      <dgm:prSet/>
      <dgm:spPr/>
      <dgm:t>
        <a:bodyPr/>
        <a:lstStyle/>
        <a:p>
          <a:endParaRPr lang="en-US"/>
        </a:p>
      </dgm:t>
    </dgm:pt>
    <dgm:pt modelId="{93B27410-B287-4C4B-A71B-3F2F945003C7}" type="parTrans" cxnId="{9BFAF48C-422D-4B93-AE10-5D49D5BB5840}">
      <dgm:prSet/>
      <dgm:spPr/>
      <dgm:t>
        <a:bodyPr/>
        <a:lstStyle/>
        <a:p>
          <a:endParaRPr lang="en-US"/>
        </a:p>
      </dgm:t>
    </dgm:pt>
    <dgm:pt modelId="{4B906844-24CC-4225-BD3C-EF39BD263BFF}">
      <dgm:prSet custT="1"/>
      <dgm:spPr/>
      <dgm:t>
        <a:bodyPr/>
        <a:lstStyle/>
        <a:p>
          <a:r>
            <a:rPr lang="en-US" sz="1700" dirty="0"/>
            <a:t>Exit provision is a 12-month put.  Money released at book value with up to a 12-month delay after written notice. </a:t>
          </a:r>
        </a:p>
      </dgm:t>
    </dgm:pt>
    <dgm:pt modelId="{258FFB50-AAC0-46AE-9B5F-4DA5DED51FAE}" type="sibTrans" cxnId="{83A58FF5-9DD7-4A7B-A21D-FD0326B00FAB}">
      <dgm:prSet/>
      <dgm:spPr/>
      <dgm:t>
        <a:bodyPr/>
        <a:lstStyle/>
        <a:p>
          <a:endParaRPr lang="en-US"/>
        </a:p>
      </dgm:t>
    </dgm:pt>
    <dgm:pt modelId="{E857CA14-A476-4A0E-8DAA-F5A3712A6A8A}" type="parTrans" cxnId="{83A58FF5-9DD7-4A7B-A21D-FD0326B00FAB}">
      <dgm:prSet/>
      <dgm:spPr/>
      <dgm:t>
        <a:bodyPr/>
        <a:lstStyle/>
        <a:p>
          <a:endParaRPr lang="en-US"/>
        </a:p>
      </dgm:t>
    </dgm:pt>
    <dgm:pt modelId="{A6EAC940-8206-4D1D-A132-6EB2BF1199C4}" type="pres">
      <dgm:prSet presAssocID="{B3A8057D-0A8B-4703-B663-704CBE5DBA36}" presName="Name0" presStyleCnt="0">
        <dgm:presLayoutVars>
          <dgm:chMax val="7"/>
          <dgm:chPref val="7"/>
          <dgm:dir/>
        </dgm:presLayoutVars>
      </dgm:prSet>
      <dgm:spPr/>
    </dgm:pt>
    <dgm:pt modelId="{16A651A0-A31D-4878-BF25-70C1A7A9700B}" type="pres">
      <dgm:prSet presAssocID="{B3A8057D-0A8B-4703-B663-704CBE5DBA36}" presName="Name1" presStyleCnt="0"/>
      <dgm:spPr/>
    </dgm:pt>
    <dgm:pt modelId="{4AE7D90A-2CA3-4938-B925-78DAA8FABBB0}" type="pres">
      <dgm:prSet presAssocID="{B3A8057D-0A8B-4703-B663-704CBE5DBA36}" presName="cycle" presStyleCnt="0"/>
      <dgm:spPr/>
    </dgm:pt>
    <dgm:pt modelId="{ECDB0B66-06A8-4DE6-A628-35E3DC15D889}" type="pres">
      <dgm:prSet presAssocID="{B3A8057D-0A8B-4703-B663-704CBE5DBA36}" presName="srcNode" presStyleLbl="node1" presStyleIdx="0" presStyleCnt="4"/>
      <dgm:spPr/>
    </dgm:pt>
    <dgm:pt modelId="{E60B10A8-F94C-4CAE-B0F0-7BB1B7E351C3}" type="pres">
      <dgm:prSet presAssocID="{B3A8057D-0A8B-4703-B663-704CBE5DBA36}" presName="conn" presStyleLbl="parChTrans1D2" presStyleIdx="0" presStyleCnt="1"/>
      <dgm:spPr/>
    </dgm:pt>
    <dgm:pt modelId="{0C7CCBE8-47CB-459D-890B-C6AC21278A4A}" type="pres">
      <dgm:prSet presAssocID="{B3A8057D-0A8B-4703-B663-704CBE5DBA36}" presName="extraNode" presStyleLbl="node1" presStyleIdx="0" presStyleCnt="4"/>
      <dgm:spPr/>
    </dgm:pt>
    <dgm:pt modelId="{55237928-86D4-462F-8A92-E17F2C36A637}" type="pres">
      <dgm:prSet presAssocID="{B3A8057D-0A8B-4703-B663-704CBE5DBA36}" presName="dstNode" presStyleLbl="node1" presStyleIdx="0" presStyleCnt="4"/>
      <dgm:spPr/>
    </dgm:pt>
    <dgm:pt modelId="{2A15EF5C-616B-4A74-A2D2-F1601B75BBC3}" type="pres">
      <dgm:prSet presAssocID="{9CE3F35E-AD90-45F9-83B1-6CA1B0EB684D}" presName="text_1" presStyleLbl="node1" presStyleIdx="0" presStyleCnt="4">
        <dgm:presLayoutVars>
          <dgm:bulletEnabled val="1"/>
        </dgm:presLayoutVars>
      </dgm:prSet>
      <dgm:spPr/>
    </dgm:pt>
    <dgm:pt modelId="{5F4AC9C0-D8C0-4AF0-B8AA-BB2DA1813CB2}" type="pres">
      <dgm:prSet presAssocID="{9CE3F35E-AD90-45F9-83B1-6CA1B0EB684D}" presName="accent_1" presStyleCnt="0"/>
      <dgm:spPr/>
    </dgm:pt>
    <dgm:pt modelId="{730F5029-11E8-43AA-9143-C08BF8711CEF}" type="pres">
      <dgm:prSet presAssocID="{9CE3F35E-AD90-45F9-83B1-6CA1B0EB684D}" presName="accentRepeatNode" presStyleLbl="solidFgAcc1" presStyleIdx="0" presStyleCnt="4"/>
      <dgm:spPr/>
    </dgm:pt>
    <dgm:pt modelId="{581ABE4F-8DF7-416B-B856-FDA37BA5228C}" type="pres">
      <dgm:prSet presAssocID="{AA77D9E3-48E5-42FF-A236-598A382DC7AD}" presName="text_2" presStyleLbl="node1" presStyleIdx="1" presStyleCnt="4">
        <dgm:presLayoutVars>
          <dgm:bulletEnabled val="1"/>
        </dgm:presLayoutVars>
      </dgm:prSet>
      <dgm:spPr/>
    </dgm:pt>
    <dgm:pt modelId="{B9711BE5-4960-4F9A-A229-D6895B7303A9}" type="pres">
      <dgm:prSet presAssocID="{AA77D9E3-48E5-42FF-A236-598A382DC7AD}" presName="accent_2" presStyleCnt="0"/>
      <dgm:spPr/>
    </dgm:pt>
    <dgm:pt modelId="{F3274A40-D89D-45AD-BC7E-33C6504459D3}" type="pres">
      <dgm:prSet presAssocID="{AA77D9E3-48E5-42FF-A236-598A382DC7AD}" presName="accentRepeatNode" presStyleLbl="solidFgAcc1" presStyleIdx="1" presStyleCnt="4"/>
      <dgm:spPr/>
    </dgm:pt>
    <dgm:pt modelId="{E7F3B755-1582-488B-B5DD-4409EE63AFF0}" type="pres">
      <dgm:prSet presAssocID="{8D074F6D-B1F6-4893-83B2-C668727F91E8}" presName="text_3" presStyleLbl="node1" presStyleIdx="2" presStyleCnt="4">
        <dgm:presLayoutVars>
          <dgm:bulletEnabled val="1"/>
        </dgm:presLayoutVars>
      </dgm:prSet>
      <dgm:spPr/>
    </dgm:pt>
    <dgm:pt modelId="{E11ACAC1-B62D-49F3-96E7-F06B9CB4B114}" type="pres">
      <dgm:prSet presAssocID="{8D074F6D-B1F6-4893-83B2-C668727F91E8}" presName="accent_3" presStyleCnt="0"/>
      <dgm:spPr/>
    </dgm:pt>
    <dgm:pt modelId="{9E0F491C-51C6-4317-857A-243424FA9AD1}" type="pres">
      <dgm:prSet presAssocID="{8D074F6D-B1F6-4893-83B2-C668727F91E8}" presName="accentRepeatNode" presStyleLbl="solidFgAcc1" presStyleIdx="2" presStyleCnt="4"/>
      <dgm:spPr/>
    </dgm:pt>
    <dgm:pt modelId="{9B13C7F7-CC16-4EB9-9FE4-EB037561C7D9}" type="pres">
      <dgm:prSet presAssocID="{4B906844-24CC-4225-BD3C-EF39BD263BFF}" presName="text_4" presStyleLbl="node1" presStyleIdx="3" presStyleCnt="4" custScaleY="117506">
        <dgm:presLayoutVars>
          <dgm:bulletEnabled val="1"/>
        </dgm:presLayoutVars>
      </dgm:prSet>
      <dgm:spPr/>
    </dgm:pt>
    <dgm:pt modelId="{24C9BC74-72F2-4F09-8630-0881417CA899}" type="pres">
      <dgm:prSet presAssocID="{4B906844-24CC-4225-BD3C-EF39BD263BFF}" presName="accent_4" presStyleCnt="0"/>
      <dgm:spPr/>
    </dgm:pt>
    <dgm:pt modelId="{0952F7D7-2A3E-414F-8F7E-D0DCF69CFC8F}" type="pres">
      <dgm:prSet presAssocID="{4B906844-24CC-4225-BD3C-EF39BD263BFF}" presName="accentRepeatNode" presStyleLbl="solidFgAcc1" presStyleIdx="3" presStyleCnt="4"/>
      <dgm:spPr/>
    </dgm:pt>
  </dgm:ptLst>
  <dgm:cxnLst>
    <dgm:cxn modelId="{959CAC06-B618-44CF-8868-E23754C994CD}" type="presOf" srcId="{4B906844-24CC-4225-BD3C-EF39BD263BFF}" destId="{9B13C7F7-CC16-4EB9-9FE4-EB037561C7D9}" srcOrd="0" destOrd="0" presId="urn:microsoft.com/office/officeart/2008/layout/VerticalCurvedList"/>
    <dgm:cxn modelId="{3AB4AD08-864D-46AB-85E4-BF9B9BF98419}" type="presOf" srcId="{9CE3F35E-AD90-45F9-83B1-6CA1B0EB684D}" destId="{2A15EF5C-616B-4A74-A2D2-F1601B75BBC3}" srcOrd="0" destOrd="0" presId="urn:microsoft.com/office/officeart/2008/layout/VerticalCurvedList"/>
    <dgm:cxn modelId="{740A153B-F77F-4427-BF98-FA46E5AEFE0B}" type="presOf" srcId="{B3A8057D-0A8B-4703-B663-704CBE5DBA36}" destId="{A6EAC940-8206-4D1D-A132-6EB2BF1199C4}" srcOrd="0" destOrd="0" presId="urn:microsoft.com/office/officeart/2008/layout/VerticalCurvedList"/>
    <dgm:cxn modelId="{D190EF6D-E1AB-4563-8859-19D6C96322E3}" srcId="{B3A8057D-0A8B-4703-B663-704CBE5DBA36}" destId="{9CE3F35E-AD90-45F9-83B1-6CA1B0EB684D}" srcOrd="0" destOrd="0" parTransId="{1FDDD7D6-0588-4925-9894-438DA008834F}" sibTransId="{731F4A97-CE55-4FF8-A75A-47627B76A57A}"/>
    <dgm:cxn modelId="{A0BBF278-59C8-4796-BEB6-91AF004523A2}" srcId="{B3A8057D-0A8B-4703-B663-704CBE5DBA36}" destId="{AA77D9E3-48E5-42FF-A236-598A382DC7AD}" srcOrd="1" destOrd="0" parTransId="{350924D7-6397-4185-9517-26EA24A56AB5}" sibTransId="{9738AFA2-2E27-4A21-8F69-B619C41E2E7E}"/>
    <dgm:cxn modelId="{E6ACEE89-A3A0-49B6-AFB4-FCD003D0CC18}" type="presOf" srcId="{AA77D9E3-48E5-42FF-A236-598A382DC7AD}" destId="{581ABE4F-8DF7-416B-B856-FDA37BA5228C}" srcOrd="0" destOrd="0" presId="urn:microsoft.com/office/officeart/2008/layout/VerticalCurvedList"/>
    <dgm:cxn modelId="{9BFAF48C-422D-4B93-AE10-5D49D5BB5840}" srcId="{B3A8057D-0A8B-4703-B663-704CBE5DBA36}" destId="{8D074F6D-B1F6-4893-83B2-C668727F91E8}" srcOrd="2" destOrd="0" parTransId="{93B27410-B287-4C4B-A71B-3F2F945003C7}" sibTransId="{08835362-37FC-4AF5-96D4-42FAEBD479D1}"/>
    <dgm:cxn modelId="{15EBDFE8-9DB3-4FA4-8066-4D3E76EF25D5}" type="presOf" srcId="{8D074F6D-B1F6-4893-83B2-C668727F91E8}" destId="{E7F3B755-1582-488B-B5DD-4409EE63AFF0}" srcOrd="0" destOrd="0" presId="urn:microsoft.com/office/officeart/2008/layout/VerticalCurvedList"/>
    <dgm:cxn modelId="{A647C2EB-E8B2-4AE0-BE7A-3D015D223F67}" type="presOf" srcId="{731F4A97-CE55-4FF8-A75A-47627B76A57A}" destId="{E60B10A8-F94C-4CAE-B0F0-7BB1B7E351C3}" srcOrd="0" destOrd="0" presId="urn:microsoft.com/office/officeart/2008/layout/VerticalCurvedList"/>
    <dgm:cxn modelId="{83A58FF5-9DD7-4A7B-A21D-FD0326B00FAB}" srcId="{B3A8057D-0A8B-4703-B663-704CBE5DBA36}" destId="{4B906844-24CC-4225-BD3C-EF39BD263BFF}" srcOrd="3" destOrd="0" parTransId="{E857CA14-A476-4A0E-8DAA-F5A3712A6A8A}" sibTransId="{258FFB50-AAC0-46AE-9B5F-4DA5DED51FAE}"/>
    <dgm:cxn modelId="{DEEF2EEA-E187-427D-9A14-B66BADB2374A}" type="presParOf" srcId="{A6EAC940-8206-4D1D-A132-6EB2BF1199C4}" destId="{16A651A0-A31D-4878-BF25-70C1A7A9700B}" srcOrd="0" destOrd="0" presId="urn:microsoft.com/office/officeart/2008/layout/VerticalCurvedList"/>
    <dgm:cxn modelId="{C5FFBB03-9A55-403C-A042-1B7F8A752835}" type="presParOf" srcId="{16A651A0-A31D-4878-BF25-70C1A7A9700B}" destId="{4AE7D90A-2CA3-4938-B925-78DAA8FABBB0}" srcOrd="0" destOrd="0" presId="urn:microsoft.com/office/officeart/2008/layout/VerticalCurvedList"/>
    <dgm:cxn modelId="{AE3AA680-F2D5-4F9C-8648-D6E49482C13A}" type="presParOf" srcId="{4AE7D90A-2CA3-4938-B925-78DAA8FABBB0}" destId="{ECDB0B66-06A8-4DE6-A628-35E3DC15D889}" srcOrd="0" destOrd="0" presId="urn:microsoft.com/office/officeart/2008/layout/VerticalCurvedList"/>
    <dgm:cxn modelId="{8C0C2D67-5027-4BAB-BB07-845DA46DE887}" type="presParOf" srcId="{4AE7D90A-2CA3-4938-B925-78DAA8FABBB0}" destId="{E60B10A8-F94C-4CAE-B0F0-7BB1B7E351C3}" srcOrd="1" destOrd="0" presId="urn:microsoft.com/office/officeart/2008/layout/VerticalCurvedList"/>
    <dgm:cxn modelId="{107A04B9-FBCF-485D-B7D9-05D749FCA6E6}" type="presParOf" srcId="{4AE7D90A-2CA3-4938-B925-78DAA8FABBB0}" destId="{0C7CCBE8-47CB-459D-890B-C6AC21278A4A}" srcOrd="2" destOrd="0" presId="urn:microsoft.com/office/officeart/2008/layout/VerticalCurvedList"/>
    <dgm:cxn modelId="{DC6093AE-16B1-4B94-8390-8F2DD09820D5}" type="presParOf" srcId="{4AE7D90A-2CA3-4938-B925-78DAA8FABBB0}" destId="{55237928-86D4-462F-8A92-E17F2C36A637}" srcOrd="3" destOrd="0" presId="urn:microsoft.com/office/officeart/2008/layout/VerticalCurvedList"/>
    <dgm:cxn modelId="{08F2283C-5AB7-48F0-9EE1-5D1C38357788}" type="presParOf" srcId="{16A651A0-A31D-4878-BF25-70C1A7A9700B}" destId="{2A15EF5C-616B-4A74-A2D2-F1601B75BBC3}" srcOrd="1" destOrd="0" presId="urn:microsoft.com/office/officeart/2008/layout/VerticalCurvedList"/>
    <dgm:cxn modelId="{349D221E-2FEC-4F62-994F-BEB9DC8A6A2D}" type="presParOf" srcId="{16A651A0-A31D-4878-BF25-70C1A7A9700B}" destId="{5F4AC9C0-D8C0-4AF0-B8AA-BB2DA1813CB2}" srcOrd="2" destOrd="0" presId="urn:microsoft.com/office/officeart/2008/layout/VerticalCurvedList"/>
    <dgm:cxn modelId="{7FBB18D3-C836-4169-8D11-B4189527282E}" type="presParOf" srcId="{5F4AC9C0-D8C0-4AF0-B8AA-BB2DA1813CB2}" destId="{730F5029-11E8-43AA-9143-C08BF8711CEF}" srcOrd="0" destOrd="0" presId="urn:microsoft.com/office/officeart/2008/layout/VerticalCurvedList"/>
    <dgm:cxn modelId="{E63D77B7-FD9C-499B-B9AB-C7054F39B841}" type="presParOf" srcId="{16A651A0-A31D-4878-BF25-70C1A7A9700B}" destId="{581ABE4F-8DF7-416B-B856-FDA37BA5228C}" srcOrd="3" destOrd="0" presId="urn:microsoft.com/office/officeart/2008/layout/VerticalCurvedList"/>
    <dgm:cxn modelId="{B48727D0-C14A-493E-9DC8-825B2CE5A16E}" type="presParOf" srcId="{16A651A0-A31D-4878-BF25-70C1A7A9700B}" destId="{B9711BE5-4960-4F9A-A229-D6895B7303A9}" srcOrd="4" destOrd="0" presId="urn:microsoft.com/office/officeart/2008/layout/VerticalCurvedList"/>
    <dgm:cxn modelId="{24D58D5D-3C61-488F-A4B3-07827CF729CE}" type="presParOf" srcId="{B9711BE5-4960-4F9A-A229-D6895B7303A9}" destId="{F3274A40-D89D-45AD-BC7E-33C6504459D3}" srcOrd="0" destOrd="0" presId="urn:microsoft.com/office/officeart/2008/layout/VerticalCurvedList"/>
    <dgm:cxn modelId="{3AB85C5F-311E-49A5-90FC-3A30FA407ADA}" type="presParOf" srcId="{16A651A0-A31D-4878-BF25-70C1A7A9700B}" destId="{E7F3B755-1582-488B-B5DD-4409EE63AFF0}" srcOrd="5" destOrd="0" presId="urn:microsoft.com/office/officeart/2008/layout/VerticalCurvedList"/>
    <dgm:cxn modelId="{1DC1B321-92CF-4A51-9C48-93F554E5420B}" type="presParOf" srcId="{16A651A0-A31D-4878-BF25-70C1A7A9700B}" destId="{E11ACAC1-B62D-49F3-96E7-F06B9CB4B114}" srcOrd="6" destOrd="0" presId="urn:microsoft.com/office/officeart/2008/layout/VerticalCurvedList"/>
    <dgm:cxn modelId="{AE43C3F6-104F-428C-AD98-AB5A6AFECADF}" type="presParOf" srcId="{E11ACAC1-B62D-49F3-96E7-F06B9CB4B114}" destId="{9E0F491C-51C6-4317-857A-243424FA9AD1}" srcOrd="0" destOrd="0" presId="urn:microsoft.com/office/officeart/2008/layout/VerticalCurvedList"/>
    <dgm:cxn modelId="{7D8EE415-DB42-48AC-8115-867FCE8D645C}" type="presParOf" srcId="{16A651A0-A31D-4878-BF25-70C1A7A9700B}" destId="{9B13C7F7-CC16-4EB9-9FE4-EB037561C7D9}" srcOrd="7" destOrd="0" presId="urn:microsoft.com/office/officeart/2008/layout/VerticalCurvedList"/>
    <dgm:cxn modelId="{BA3CCC79-2C74-4D92-8259-3E195EA79579}" type="presParOf" srcId="{16A651A0-A31D-4878-BF25-70C1A7A9700B}" destId="{24C9BC74-72F2-4F09-8630-0881417CA899}" srcOrd="8" destOrd="0" presId="urn:microsoft.com/office/officeart/2008/layout/VerticalCurvedList"/>
    <dgm:cxn modelId="{96075B8D-A2D2-424E-BB87-6A60124D602A}" type="presParOf" srcId="{24C9BC74-72F2-4F09-8630-0881417CA899}" destId="{0952F7D7-2A3E-414F-8F7E-D0DCF69CFC8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A8057D-0A8B-4703-B663-704CBE5DBA36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E3F35E-AD90-45F9-83B1-6CA1B0EB684D}">
      <dgm:prSet phldrT="[Text]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Are portable to other recordkeeping platforms</a:t>
          </a:r>
        </a:p>
      </dgm:t>
    </dgm:pt>
    <dgm:pt modelId="{1FDDD7D6-0588-4925-9894-438DA008834F}" type="parTrans" cxnId="{D190EF6D-E1AB-4563-8859-19D6C96322E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31F4A97-CE55-4FF8-A75A-47627B76A57A}" type="sibTrans" cxnId="{D190EF6D-E1AB-4563-8859-19D6C96322E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9A2EE17-D10F-44EE-B3D0-CB48CD50E4FF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Have at least 10 years experience in the tax-exempt market</a:t>
          </a:r>
        </a:p>
      </dgm:t>
    </dgm:pt>
    <dgm:pt modelId="{B0E0915B-4752-438E-B481-510437EE740D}" type="parTrans" cxnId="{3D7D3F36-6FDF-451A-B5D6-FAD2F3372ED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02323D-7F97-4319-873F-03A72E92CCC2}" type="sibTrans" cxnId="{3D7D3F36-6FDF-451A-B5D6-FAD2F3372ED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0EE1163-BEE4-4890-B8EE-DCB5EA1F41D0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Allow OCWD to continue to offer Vanguard Federal Money Market (VMFXX)</a:t>
          </a:r>
        </a:p>
      </dgm:t>
    </dgm:pt>
    <dgm:pt modelId="{64E04349-6FD7-49B4-BE96-195EDBB20EAB}" type="parTrans" cxnId="{DDF5A078-717B-4671-A679-8EFBF478F3E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E9B6207-CB2B-4D71-8678-99BFB046B55B}" type="sibTrans" cxnId="{DDF5A078-717B-4671-A679-8EFBF478F3E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BC69552-B9E0-4EED-AEF5-F201FE038AB4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Product is zero revenue share</a:t>
          </a:r>
        </a:p>
      </dgm:t>
    </dgm:pt>
    <dgm:pt modelId="{4CA46649-75C4-4CEA-BC5D-29EB64E5ADE8}" type="parTrans" cxnId="{79E24B88-4FBF-40B4-AE51-A86C1DC0D1D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1034FA7-0F19-4941-B7A4-9F8BEB09E27A}" type="sibTrans" cxnId="{79E24B88-4FBF-40B4-AE51-A86C1DC0D1D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6EAC940-8206-4D1D-A132-6EB2BF1199C4}" type="pres">
      <dgm:prSet presAssocID="{B3A8057D-0A8B-4703-B663-704CBE5DBA36}" presName="Name0" presStyleCnt="0">
        <dgm:presLayoutVars>
          <dgm:chMax val="7"/>
          <dgm:chPref val="7"/>
          <dgm:dir/>
        </dgm:presLayoutVars>
      </dgm:prSet>
      <dgm:spPr/>
    </dgm:pt>
    <dgm:pt modelId="{16A651A0-A31D-4878-BF25-70C1A7A9700B}" type="pres">
      <dgm:prSet presAssocID="{B3A8057D-0A8B-4703-B663-704CBE5DBA36}" presName="Name1" presStyleCnt="0"/>
      <dgm:spPr/>
    </dgm:pt>
    <dgm:pt modelId="{4AE7D90A-2CA3-4938-B925-78DAA8FABBB0}" type="pres">
      <dgm:prSet presAssocID="{B3A8057D-0A8B-4703-B663-704CBE5DBA36}" presName="cycle" presStyleCnt="0"/>
      <dgm:spPr/>
    </dgm:pt>
    <dgm:pt modelId="{ECDB0B66-06A8-4DE6-A628-35E3DC15D889}" type="pres">
      <dgm:prSet presAssocID="{B3A8057D-0A8B-4703-B663-704CBE5DBA36}" presName="srcNode" presStyleLbl="node1" presStyleIdx="0" presStyleCnt="4"/>
      <dgm:spPr/>
    </dgm:pt>
    <dgm:pt modelId="{E60B10A8-F94C-4CAE-B0F0-7BB1B7E351C3}" type="pres">
      <dgm:prSet presAssocID="{B3A8057D-0A8B-4703-B663-704CBE5DBA36}" presName="conn" presStyleLbl="parChTrans1D2" presStyleIdx="0" presStyleCnt="1"/>
      <dgm:spPr/>
    </dgm:pt>
    <dgm:pt modelId="{0C7CCBE8-47CB-459D-890B-C6AC21278A4A}" type="pres">
      <dgm:prSet presAssocID="{B3A8057D-0A8B-4703-B663-704CBE5DBA36}" presName="extraNode" presStyleLbl="node1" presStyleIdx="0" presStyleCnt="4"/>
      <dgm:spPr/>
    </dgm:pt>
    <dgm:pt modelId="{55237928-86D4-462F-8A92-E17F2C36A637}" type="pres">
      <dgm:prSet presAssocID="{B3A8057D-0A8B-4703-B663-704CBE5DBA36}" presName="dstNode" presStyleLbl="node1" presStyleIdx="0" presStyleCnt="4"/>
      <dgm:spPr/>
    </dgm:pt>
    <dgm:pt modelId="{2A15EF5C-616B-4A74-A2D2-F1601B75BBC3}" type="pres">
      <dgm:prSet presAssocID="{9CE3F35E-AD90-45F9-83B1-6CA1B0EB684D}" presName="text_1" presStyleLbl="node1" presStyleIdx="0" presStyleCnt="4">
        <dgm:presLayoutVars>
          <dgm:bulletEnabled val="1"/>
        </dgm:presLayoutVars>
      </dgm:prSet>
      <dgm:spPr/>
    </dgm:pt>
    <dgm:pt modelId="{5F4AC9C0-D8C0-4AF0-B8AA-BB2DA1813CB2}" type="pres">
      <dgm:prSet presAssocID="{9CE3F35E-AD90-45F9-83B1-6CA1B0EB684D}" presName="accent_1" presStyleCnt="0"/>
      <dgm:spPr/>
    </dgm:pt>
    <dgm:pt modelId="{730F5029-11E8-43AA-9143-C08BF8711CEF}" type="pres">
      <dgm:prSet presAssocID="{9CE3F35E-AD90-45F9-83B1-6CA1B0EB684D}" presName="accentRepeatNode" presStyleLbl="solidFgAcc1" presStyleIdx="0" presStyleCnt="4"/>
      <dgm:spPr/>
    </dgm:pt>
    <dgm:pt modelId="{27DE3309-92C2-48D5-B575-1BF69F2EEEC6}" type="pres">
      <dgm:prSet presAssocID="{89A2EE17-D10F-44EE-B3D0-CB48CD50E4FF}" presName="text_2" presStyleLbl="node1" presStyleIdx="1" presStyleCnt="4">
        <dgm:presLayoutVars>
          <dgm:bulletEnabled val="1"/>
        </dgm:presLayoutVars>
      </dgm:prSet>
      <dgm:spPr/>
    </dgm:pt>
    <dgm:pt modelId="{84629FF9-9797-4591-A876-AD3E0DE4EFEB}" type="pres">
      <dgm:prSet presAssocID="{89A2EE17-D10F-44EE-B3D0-CB48CD50E4FF}" presName="accent_2" presStyleCnt="0"/>
      <dgm:spPr/>
    </dgm:pt>
    <dgm:pt modelId="{E0AF37D2-79AE-45C0-97B0-47E3C7D75E07}" type="pres">
      <dgm:prSet presAssocID="{89A2EE17-D10F-44EE-B3D0-CB48CD50E4FF}" presName="accentRepeatNode" presStyleLbl="solidFgAcc1" presStyleIdx="1" presStyleCnt="4"/>
      <dgm:spPr/>
    </dgm:pt>
    <dgm:pt modelId="{766CB572-FE55-4900-9D5F-57A66A31BA0D}" type="pres">
      <dgm:prSet presAssocID="{C0EE1163-BEE4-4890-B8EE-DCB5EA1F41D0}" presName="text_3" presStyleLbl="node1" presStyleIdx="2" presStyleCnt="4">
        <dgm:presLayoutVars>
          <dgm:bulletEnabled val="1"/>
        </dgm:presLayoutVars>
      </dgm:prSet>
      <dgm:spPr/>
    </dgm:pt>
    <dgm:pt modelId="{A247E2CE-2458-4BB1-BAA5-C4F1D93A6387}" type="pres">
      <dgm:prSet presAssocID="{C0EE1163-BEE4-4890-B8EE-DCB5EA1F41D0}" presName="accent_3" presStyleCnt="0"/>
      <dgm:spPr/>
    </dgm:pt>
    <dgm:pt modelId="{88C314D6-9CF2-4CC6-BCE4-6FA9FDD7704F}" type="pres">
      <dgm:prSet presAssocID="{C0EE1163-BEE4-4890-B8EE-DCB5EA1F41D0}" presName="accentRepeatNode" presStyleLbl="solidFgAcc1" presStyleIdx="2" presStyleCnt="4"/>
      <dgm:spPr/>
    </dgm:pt>
    <dgm:pt modelId="{24B99FB0-14B2-4EF2-8EE5-38C5C97104D8}" type="pres">
      <dgm:prSet presAssocID="{9BC69552-B9E0-4EED-AEF5-F201FE038AB4}" presName="text_4" presStyleLbl="node1" presStyleIdx="3" presStyleCnt="4">
        <dgm:presLayoutVars>
          <dgm:bulletEnabled val="1"/>
        </dgm:presLayoutVars>
      </dgm:prSet>
      <dgm:spPr/>
    </dgm:pt>
    <dgm:pt modelId="{9CF51601-8517-4F8C-B59C-CF78AFF3C49C}" type="pres">
      <dgm:prSet presAssocID="{9BC69552-B9E0-4EED-AEF5-F201FE038AB4}" presName="accent_4" presStyleCnt="0"/>
      <dgm:spPr/>
    </dgm:pt>
    <dgm:pt modelId="{2B911FD2-9CF7-4B59-9217-7A8E32836E28}" type="pres">
      <dgm:prSet presAssocID="{9BC69552-B9E0-4EED-AEF5-F201FE038AB4}" presName="accentRepeatNode" presStyleLbl="solidFgAcc1" presStyleIdx="3" presStyleCnt="4"/>
      <dgm:spPr/>
    </dgm:pt>
  </dgm:ptLst>
  <dgm:cxnLst>
    <dgm:cxn modelId="{3AB4AD08-864D-46AB-85E4-BF9B9BF98419}" type="presOf" srcId="{9CE3F35E-AD90-45F9-83B1-6CA1B0EB684D}" destId="{2A15EF5C-616B-4A74-A2D2-F1601B75BBC3}" srcOrd="0" destOrd="0" presId="urn:microsoft.com/office/officeart/2008/layout/VerticalCurvedList"/>
    <dgm:cxn modelId="{3D7D3F36-6FDF-451A-B5D6-FAD2F3372ED1}" srcId="{B3A8057D-0A8B-4703-B663-704CBE5DBA36}" destId="{89A2EE17-D10F-44EE-B3D0-CB48CD50E4FF}" srcOrd="1" destOrd="0" parTransId="{B0E0915B-4752-438E-B481-510437EE740D}" sibTransId="{C902323D-7F97-4319-873F-03A72E92CCC2}"/>
    <dgm:cxn modelId="{740A153B-F77F-4427-BF98-FA46E5AEFE0B}" type="presOf" srcId="{B3A8057D-0A8B-4703-B663-704CBE5DBA36}" destId="{A6EAC940-8206-4D1D-A132-6EB2BF1199C4}" srcOrd="0" destOrd="0" presId="urn:microsoft.com/office/officeart/2008/layout/VerticalCurvedList"/>
    <dgm:cxn modelId="{8C1D0E62-95F9-4B1B-85D9-693AABF9D13C}" type="presOf" srcId="{9BC69552-B9E0-4EED-AEF5-F201FE038AB4}" destId="{24B99FB0-14B2-4EF2-8EE5-38C5C97104D8}" srcOrd="0" destOrd="0" presId="urn:microsoft.com/office/officeart/2008/layout/VerticalCurvedList"/>
    <dgm:cxn modelId="{D190EF6D-E1AB-4563-8859-19D6C96322E3}" srcId="{B3A8057D-0A8B-4703-B663-704CBE5DBA36}" destId="{9CE3F35E-AD90-45F9-83B1-6CA1B0EB684D}" srcOrd="0" destOrd="0" parTransId="{1FDDD7D6-0588-4925-9894-438DA008834F}" sibTransId="{731F4A97-CE55-4FF8-A75A-47627B76A57A}"/>
    <dgm:cxn modelId="{DDF5A078-717B-4671-A679-8EFBF478F3E9}" srcId="{B3A8057D-0A8B-4703-B663-704CBE5DBA36}" destId="{C0EE1163-BEE4-4890-B8EE-DCB5EA1F41D0}" srcOrd="2" destOrd="0" parTransId="{64E04349-6FD7-49B4-BE96-195EDBB20EAB}" sibTransId="{CE9B6207-CB2B-4D71-8678-99BFB046B55B}"/>
    <dgm:cxn modelId="{79E24B88-4FBF-40B4-AE51-A86C1DC0D1DE}" srcId="{B3A8057D-0A8B-4703-B663-704CBE5DBA36}" destId="{9BC69552-B9E0-4EED-AEF5-F201FE038AB4}" srcOrd="3" destOrd="0" parTransId="{4CA46649-75C4-4CEA-BC5D-29EB64E5ADE8}" sibTransId="{11034FA7-0F19-4941-B7A4-9F8BEB09E27A}"/>
    <dgm:cxn modelId="{7E1E51A6-26A7-432D-B2F3-82A9F517CC1E}" type="presOf" srcId="{C0EE1163-BEE4-4890-B8EE-DCB5EA1F41D0}" destId="{766CB572-FE55-4900-9D5F-57A66A31BA0D}" srcOrd="0" destOrd="0" presId="urn:microsoft.com/office/officeart/2008/layout/VerticalCurvedList"/>
    <dgm:cxn modelId="{1D07BAC5-07E5-49A4-A098-BC6E5EE0C785}" type="presOf" srcId="{89A2EE17-D10F-44EE-B3D0-CB48CD50E4FF}" destId="{27DE3309-92C2-48D5-B575-1BF69F2EEEC6}" srcOrd="0" destOrd="0" presId="urn:microsoft.com/office/officeart/2008/layout/VerticalCurvedList"/>
    <dgm:cxn modelId="{A647C2EB-E8B2-4AE0-BE7A-3D015D223F67}" type="presOf" srcId="{731F4A97-CE55-4FF8-A75A-47627B76A57A}" destId="{E60B10A8-F94C-4CAE-B0F0-7BB1B7E351C3}" srcOrd="0" destOrd="0" presId="urn:microsoft.com/office/officeart/2008/layout/VerticalCurvedList"/>
    <dgm:cxn modelId="{DEEF2EEA-E187-427D-9A14-B66BADB2374A}" type="presParOf" srcId="{A6EAC940-8206-4D1D-A132-6EB2BF1199C4}" destId="{16A651A0-A31D-4878-BF25-70C1A7A9700B}" srcOrd="0" destOrd="0" presId="urn:microsoft.com/office/officeart/2008/layout/VerticalCurvedList"/>
    <dgm:cxn modelId="{C5FFBB03-9A55-403C-A042-1B7F8A752835}" type="presParOf" srcId="{16A651A0-A31D-4878-BF25-70C1A7A9700B}" destId="{4AE7D90A-2CA3-4938-B925-78DAA8FABBB0}" srcOrd="0" destOrd="0" presId="urn:microsoft.com/office/officeart/2008/layout/VerticalCurvedList"/>
    <dgm:cxn modelId="{AE3AA680-F2D5-4F9C-8648-D6E49482C13A}" type="presParOf" srcId="{4AE7D90A-2CA3-4938-B925-78DAA8FABBB0}" destId="{ECDB0B66-06A8-4DE6-A628-35E3DC15D889}" srcOrd="0" destOrd="0" presId="urn:microsoft.com/office/officeart/2008/layout/VerticalCurvedList"/>
    <dgm:cxn modelId="{8C0C2D67-5027-4BAB-BB07-845DA46DE887}" type="presParOf" srcId="{4AE7D90A-2CA3-4938-B925-78DAA8FABBB0}" destId="{E60B10A8-F94C-4CAE-B0F0-7BB1B7E351C3}" srcOrd="1" destOrd="0" presId="urn:microsoft.com/office/officeart/2008/layout/VerticalCurvedList"/>
    <dgm:cxn modelId="{107A04B9-FBCF-485D-B7D9-05D749FCA6E6}" type="presParOf" srcId="{4AE7D90A-2CA3-4938-B925-78DAA8FABBB0}" destId="{0C7CCBE8-47CB-459D-890B-C6AC21278A4A}" srcOrd="2" destOrd="0" presId="urn:microsoft.com/office/officeart/2008/layout/VerticalCurvedList"/>
    <dgm:cxn modelId="{DC6093AE-16B1-4B94-8390-8F2DD09820D5}" type="presParOf" srcId="{4AE7D90A-2CA3-4938-B925-78DAA8FABBB0}" destId="{55237928-86D4-462F-8A92-E17F2C36A637}" srcOrd="3" destOrd="0" presId="urn:microsoft.com/office/officeart/2008/layout/VerticalCurvedList"/>
    <dgm:cxn modelId="{08F2283C-5AB7-48F0-9EE1-5D1C38357788}" type="presParOf" srcId="{16A651A0-A31D-4878-BF25-70C1A7A9700B}" destId="{2A15EF5C-616B-4A74-A2D2-F1601B75BBC3}" srcOrd="1" destOrd="0" presId="urn:microsoft.com/office/officeart/2008/layout/VerticalCurvedList"/>
    <dgm:cxn modelId="{349D221E-2FEC-4F62-994F-BEB9DC8A6A2D}" type="presParOf" srcId="{16A651A0-A31D-4878-BF25-70C1A7A9700B}" destId="{5F4AC9C0-D8C0-4AF0-B8AA-BB2DA1813CB2}" srcOrd="2" destOrd="0" presId="urn:microsoft.com/office/officeart/2008/layout/VerticalCurvedList"/>
    <dgm:cxn modelId="{7FBB18D3-C836-4169-8D11-B4189527282E}" type="presParOf" srcId="{5F4AC9C0-D8C0-4AF0-B8AA-BB2DA1813CB2}" destId="{730F5029-11E8-43AA-9143-C08BF8711CEF}" srcOrd="0" destOrd="0" presId="urn:microsoft.com/office/officeart/2008/layout/VerticalCurvedList"/>
    <dgm:cxn modelId="{C64EE7A6-F88E-4BA4-A401-E9C42A02FD6F}" type="presParOf" srcId="{16A651A0-A31D-4878-BF25-70C1A7A9700B}" destId="{27DE3309-92C2-48D5-B575-1BF69F2EEEC6}" srcOrd="3" destOrd="0" presId="urn:microsoft.com/office/officeart/2008/layout/VerticalCurvedList"/>
    <dgm:cxn modelId="{60347AA4-3D68-4131-9589-1E8BD3C13FCB}" type="presParOf" srcId="{16A651A0-A31D-4878-BF25-70C1A7A9700B}" destId="{84629FF9-9797-4591-A876-AD3E0DE4EFEB}" srcOrd="4" destOrd="0" presId="urn:microsoft.com/office/officeart/2008/layout/VerticalCurvedList"/>
    <dgm:cxn modelId="{10B84871-D091-46DE-9FB1-5F911E41C17D}" type="presParOf" srcId="{84629FF9-9797-4591-A876-AD3E0DE4EFEB}" destId="{E0AF37D2-79AE-45C0-97B0-47E3C7D75E07}" srcOrd="0" destOrd="0" presId="urn:microsoft.com/office/officeart/2008/layout/VerticalCurvedList"/>
    <dgm:cxn modelId="{CB77F0D0-573C-4422-8934-E263F43E15F0}" type="presParOf" srcId="{16A651A0-A31D-4878-BF25-70C1A7A9700B}" destId="{766CB572-FE55-4900-9D5F-57A66A31BA0D}" srcOrd="5" destOrd="0" presId="urn:microsoft.com/office/officeart/2008/layout/VerticalCurvedList"/>
    <dgm:cxn modelId="{6C2B7ED7-3E06-4709-BBA1-F583BB369F07}" type="presParOf" srcId="{16A651A0-A31D-4878-BF25-70C1A7A9700B}" destId="{A247E2CE-2458-4BB1-BAA5-C4F1D93A6387}" srcOrd="6" destOrd="0" presId="urn:microsoft.com/office/officeart/2008/layout/VerticalCurvedList"/>
    <dgm:cxn modelId="{53311B87-D7E8-4C6A-9A77-871058201591}" type="presParOf" srcId="{A247E2CE-2458-4BB1-BAA5-C4F1D93A6387}" destId="{88C314D6-9CF2-4CC6-BCE4-6FA9FDD7704F}" srcOrd="0" destOrd="0" presId="urn:microsoft.com/office/officeart/2008/layout/VerticalCurvedList"/>
    <dgm:cxn modelId="{1ABC9AF6-39EC-45F2-BC65-70207A1A10F9}" type="presParOf" srcId="{16A651A0-A31D-4878-BF25-70C1A7A9700B}" destId="{24B99FB0-14B2-4EF2-8EE5-38C5C97104D8}" srcOrd="7" destOrd="0" presId="urn:microsoft.com/office/officeart/2008/layout/VerticalCurvedList"/>
    <dgm:cxn modelId="{007B26B9-0ED9-4D71-8F2C-4393CF9CCCD9}" type="presParOf" srcId="{16A651A0-A31D-4878-BF25-70C1A7A9700B}" destId="{9CF51601-8517-4F8C-B59C-CF78AFF3C49C}" srcOrd="8" destOrd="0" presId="urn:microsoft.com/office/officeart/2008/layout/VerticalCurvedList"/>
    <dgm:cxn modelId="{575CA904-9D06-4E70-B664-E48A5F69D9CE}" type="presParOf" srcId="{9CF51601-8517-4F8C-B59C-CF78AFF3C49C}" destId="{2B911FD2-9CF7-4B59-9217-7A8E32836E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2EFA73-0329-425B-849C-CA4DB886E710}" type="doc">
      <dgm:prSet loTypeId="urn:microsoft.com/office/officeart/2005/8/layout/list1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ECC0E2B-6C9D-422D-8282-43AAB6305404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Single Providers vs. Wrap Providers</a:t>
          </a:r>
        </a:p>
      </dgm:t>
    </dgm:pt>
    <dgm:pt modelId="{04C64E7C-9314-446F-BDFD-33CA62993CEE}" type="parTrans" cxnId="{107E078E-39A7-4774-8612-A2CA8862CF04}">
      <dgm:prSet/>
      <dgm:spPr/>
      <dgm:t>
        <a:bodyPr/>
        <a:lstStyle/>
        <a:p>
          <a:endParaRPr lang="en-US"/>
        </a:p>
      </dgm:t>
    </dgm:pt>
    <dgm:pt modelId="{1BEFAA13-6B34-4307-BB79-7DD47C510236}" type="sibTrans" cxnId="{107E078E-39A7-4774-8612-A2CA8862CF04}">
      <dgm:prSet/>
      <dgm:spPr/>
      <dgm:t>
        <a:bodyPr/>
        <a:lstStyle/>
        <a:p>
          <a:endParaRPr lang="en-US"/>
        </a:p>
      </dgm:t>
    </dgm:pt>
    <dgm:pt modelId="{EDB554B0-1082-4522-8F3B-832945BA9F7A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Highest credit ratings vs. more credit risk</a:t>
          </a:r>
        </a:p>
      </dgm:t>
    </dgm:pt>
    <dgm:pt modelId="{512D5FB6-8715-449B-B552-2087399F6A7D}" type="parTrans" cxnId="{79AEA006-7EF6-4C53-A9E0-05A67472E072}">
      <dgm:prSet/>
      <dgm:spPr/>
      <dgm:t>
        <a:bodyPr/>
        <a:lstStyle/>
        <a:p>
          <a:endParaRPr lang="en-US"/>
        </a:p>
      </dgm:t>
    </dgm:pt>
    <dgm:pt modelId="{6E82CDE4-EE19-4EA9-91D1-2721DA210758}" type="sibTrans" cxnId="{79AEA006-7EF6-4C53-A9E0-05A67472E072}">
      <dgm:prSet/>
      <dgm:spPr/>
      <dgm:t>
        <a:bodyPr/>
        <a:lstStyle/>
        <a:p>
          <a:endParaRPr lang="en-US"/>
        </a:p>
      </dgm:t>
    </dgm:pt>
    <dgm:pt modelId="{516DE0DD-E672-4F40-8890-E091528E8A48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Total Stable Value assets currently managed</a:t>
          </a:r>
        </a:p>
      </dgm:t>
    </dgm:pt>
    <dgm:pt modelId="{3677E33B-C926-485A-8E62-9F2D432B3289}" type="parTrans" cxnId="{CA15EE5E-F1DE-42E1-8787-0536D23182FC}">
      <dgm:prSet/>
      <dgm:spPr/>
      <dgm:t>
        <a:bodyPr/>
        <a:lstStyle/>
        <a:p>
          <a:endParaRPr lang="en-US"/>
        </a:p>
      </dgm:t>
    </dgm:pt>
    <dgm:pt modelId="{8F66534D-491C-4547-845D-155A181B8E7C}" type="sibTrans" cxnId="{CA15EE5E-F1DE-42E1-8787-0536D23182FC}">
      <dgm:prSet/>
      <dgm:spPr/>
      <dgm:t>
        <a:bodyPr/>
        <a:lstStyle/>
        <a:p>
          <a:endParaRPr lang="en-US"/>
        </a:p>
      </dgm:t>
    </dgm:pt>
    <dgm:pt modelId="{E0DDA585-FFB8-47C2-AED3-6108606488F9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Expense Ratio / Wrap Expense</a:t>
          </a:r>
        </a:p>
      </dgm:t>
    </dgm:pt>
    <dgm:pt modelId="{65E2098F-0D53-43CA-ADAB-9FF79F359BBF}" type="parTrans" cxnId="{5029B125-28AC-4AAC-A359-A2B543F07845}">
      <dgm:prSet/>
      <dgm:spPr/>
      <dgm:t>
        <a:bodyPr/>
        <a:lstStyle/>
        <a:p>
          <a:endParaRPr lang="en-US"/>
        </a:p>
      </dgm:t>
    </dgm:pt>
    <dgm:pt modelId="{6153FA5C-C37A-40DA-BA83-2430AD85C585}" type="sibTrans" cxnId="{5029B125-28AC-4AAC-A359-A2B543F07845}">
      <dgm:prSet/>
      <dgm:spPr/>
      <dgm:t>
        <a:bodyPr/>
        <a:lstStyle/>
        <a:p>
          <a:endParaRPr lang="en-US"/>
        </a:p>
      </dgm:t>
    </dgm:pt>
    <dgm:pt modelId="{4A3A6765-5D40-4690-8354-0C86D7C17310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Current Yield and Yield to Maturity</a:t>
          </a:r>
        </a:p>
      </dgm:t>
    </dgm:pt>
    <dgm:pt modelId="{83B4A208-5F37-464B-A9AB-6D5DC19AE25F}" type="parTrans" cxnId="{DAD744B6-2EAF-4DCD-9770-3954082DE5B2}">
      <dgm:prSet/>
      <dgm:spPr/>
      <dgm:t>
        <a:bodyPr/>
        <a:lstStyle/>
        <a:p>
          <a:endParaRPr lang="en-US"/>
        </a:p>
      </dgm:t>
    </dgm:pt>
    <dgm:pt modelId="{08B3A98C-FE4B-4934-B081-110409042247}" type="sibTrans" cxnId="{DAD744B6-2EAF-4DCD-9770-3954082DE5B2}">
      <dgm:prSet/>
      <dgm:spPr/>
      <dgm:t>
        <a:bodyPr/>
        <a:lstStyle/>
        <a:p>
          <a:endParaRPr lang="en-US"/>
        </a:p>
      </dgm:t>
    </dgm:pt>
    <dgm:pt modelId="{2BE50027-C766-49A1-A2E9-6B02A1DBEB1F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Market Value to Book Value</a:t>
          </a:r>
        </a:p>
      </dgm:t>
    </dgm:pt>
    <dgm:pt modelId="{D0501EF4-9859-433F-9214-23EEEE5AE869}" type="parTrans" cxnId="{56534D7E-7776-4C12-A6CC-12911F5B33A9}">
      <dgm:prSet/>
      <dgm:spPr/>
      <dgm:t>
        <a:bodyPr/>
        <a:lstStyle/>
        <a:p>
          <a:endParaRPr lang="en-US"/>
        </a:p>
      </dgm:t>
    </dgm:pt>
    <dgm:pt modelId="{824CAE7F-7890-4B3F-A2E9-C510D5FBD0C9}" type="sibTrans" cxnId="{56534D7E-7776-4C12-A6CC-12911F5B33A9}">
      <dgm:prSet/>
      <dgm:spPr/>
      <dgm:t>
        <a:bodyPr/>
        <a:lstStyle/>
        <a:p>
          <a:endParaRPr lang="en-US"/>
        </a:p>
      </dgm:t>
    </dgm:pt>
    <dgm:pt modelId="{79AFEECD-E547-4513-AC83-E74BC89D66C2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Portfolio Duration</a:t>
          </a:r>
        </a:p>
      </dgm:t>
    </dgm:pt>
    <dgm:pt modelId="{26FDDF7F-195D-416A-A2C8-2F171E669C03}" type="parTrans" cxnId="{CB921AE9-4F8D-4D35-A03D-598C4C8D7DC3}">
      <dgm:prSet/>
      <dgm:spPr/>
      <dgm:t>
        <a:bodyPr/>
        <a:lstStyle/>
        <a:p>
          <a:endParaRPr lang="en-US"/>
        </a:p>
      </dgm:t>
    </dgm:pt>
    <dgm:pt modelId="{BAF282B0-CBD3-4BC5-B6A0-708A9D2B94C5}" type="sibTrans" cxnId="{CB921AE9-4F8D-4D35-A03D-598C4C8D7DC3}">
      <dgm:prSet/>
      <dgm:spPr/>
      <dgm:t>
        <a:bodyPr/>
        <a:lstStyle/>
        <a:p>
          <a:endParaRPr lang="en-US"/>
        </a:p>
      </dgm:t>
    </dgm:pt>
    <dgm:pt modelId="{FDBC17B6-736B-43A5-BF62-FD544AED2712}" type="pres">
      <dgm:prSet presAssocID="{2F2EFA73-0329-425B-849C-CA4DB886E710}" presName="linear" presStyleCnt="0">
        <dgm:presLayoutVars>
          <dgm:dir/>
          <dgm:animLvl val="lvl"/>
          <dgm:resizeHandles val="exact"/>
        </dgm:presLayoutVars>
      </dgm:prSet>
      <dgm:spPr/>
    </dgm:pt>
    <dgm:pt modelId="{C8F746B2-532F-42A2-92E7-5D18DB9269A5}" type="pres">
      <dgm:prSet presAssocID="{6ECC0E2B-6C9D-422D-8282-43AAB6305404}" presName="parentLin" presStyleCnt="0"/>
      <dgm:spPr/>
    </dgm:pt>
    <dgm:pt modelId="{7CB0AB46-5811-4D4A-A96B-5B26ACC732C0}" type="pres">
      <dgm:prSet presAssocID="{6ECC0E2B-6C9D-422D-8282-43AAB6305404}" presName="parentLeftMargin" presStyleLbl="node1" presStyleIdx="0" presStyleCnt="7"/>
      <dgm:spPr/>
    </dgm:pt>
    <dgm:pt modelId="{7BDFFC76-0334-4079-9C44-1B979EF38317}" type="pres">
      <dgm:prSet presAssocID="{6ECC0E2B-6C9D-422D-8282-43AAB6305404}" presName="parentText" presStyleLbl="node1" presStyleIdx="0" presStyleCnt="7" custScaleX="107143">
        <dgm:presLayoutVars>
          <dgm:chMax val="0"/>
          <dgm:bulletEnabled val="1"/>
        </dgm:presLayoutVars>
      </dgm:prSet>
      <dgm:spPr/>
    </dgm:pt>
    <dgm:pt modelId="{293BC2C8-838B-4F41-9C17-4296CE6E701C}" type="pres">
      <dgm:prSet presAssocID="{6ECC0E2B-6C9D-422D-8282-43AAB6305404}" presName="negativeSpace" presStyleCnt="0"/>
      <dgm:spPr/>
    </dgm:pt>
    <dgm:pt modelId="{7EEB8F9D-96F7-4789-AD97-83A48416C2D8}" type="pres">
      <dgm:prSet presAssocID="{6ECC0E2B-6C9D-422D-8282-43AAB6305404}" presName="childText" presStyleLbl="conFgAcc1" presStyleIdx="0" presStyleCnt="7">
        <dgm:presLayoutVars>
          <dgm:bulletEnabled val="1"/>
        </dgm:presLayoutVars>
      </dgm:prSet>
      <dgm:spPr/>
    </dgm:pt>
    <dgm:pt modelId="{6F35BD53-4BDE-46D5-A812-ED3F0143A467}" type="pres">
      <dgm:prSet presAssocID="{1BEFAA13-6B34-4307-BB79-7DD47C510236}" presName="spaceBetweenRectangles" presStyleCnt="0"/>
      <dgm:spPr/>
    </dgm:pt>
    <dgm:pt modelId="{522A1DAF-FBF7-424C-BA8E-11661D40C654}" type="pres">
      <dgm:prSet presAssocID="{EDB554B0-1082-4522-8F3B-832945BA9F7A}" presName="parentLin" presStyleCnt="0"/>
      <dgm:spPr/>
    </dgm:pt>
    <dgm:pt modelId="{6C26D9B3-3147-4F18-A1B6-4515ADE9A30D}" type="pres">
      <dgm:prSet presAssocID="{EDB554B0-1082-4522-8F3B-832945BA9F7A}" presName="parentLeftMargin" presStyleLbl="node1" presStyleIdx="0" presStyleCnt="7"/>
      <dgm:spPr/>
    </dgm:pt>
    <dgm:pt modelId="{272EA0AA-BD9C-4005-A081-9827B99C6400}" type="pres">
      <dgm:prSet presAssocID="{EDB554B0-1082-4522-8F3B-832945BA9F7A}" presName="parentText" presStyleLbl="node1" presStyleIdx="1" presStyleCnt="7" custScaleX="107143">
        <dgm:presLayoutVars>
          <dgm:chMax val="0"/>
          <dgm:bulletEnabled val="1"/>
        </dgm:presLayoutVars>
      </dgm:prSet>
      <dgm:spPr/>
    </dgm:pt>
    <dgm:pt modelId="{D9F04E9A-6CC0-43E9-B899-3CB908C92FBD}" type="pres">
      <dgm:prSet presAssocID="{EDB554B0-1082-4522-8F3B-832945BA9F7A}" presName="negativeSpace" presStyleCnt="0"/>
      <dgm:spPr/>
    </dgm:pt>
    <dgm:pt modelId="{883AC26A-CBD4-4BF9-AD2E-A85F6C5C109C}" type="pres">
      <dgm:prSet presAssocID="{EDB554B0-1082-4522-8F3B-832945BA9F7A}" presName="childText" presStyleLbl="conFgAcc1" presStyleIdx="1" presStyleCnt="7">
        <dgm:presLayoutVars>
          <dgm:bulletEnabled val="1"/>
        </dgm:presLayoutVars>
      </dgm:prSet>
      <dgm:spPr/>
    </dgm:pt>
    <dgm:pt modelId="{40E7C65F-3CC3-496D-8076-19C592E43C1B}" type="pres">
      <dgm:prSet presAssocID="{6E82CDE4-EE19-4EA9-91D1-2721DA210758}" presName="spaceBetweenRectangles" presStyleCnt="0"/>
      <dgm:spPr/>
    </dgm:pt>
    <dgm:pt modelId="{43EF8D61-164B-440A-8144-BC69B6662631}" type="pres">
      <dgm:prSet presAssocID="{516DE0DD-E672-4F40-8890-E091528E8A48}" presName="parentLin" presStyleCnt="0"/>
      <dgm:spPr/>
    </dgm:pt>
    <dgm:pt modelId="{53BF273E-DCB4-40FE-B6E5-1D7BCCCFD77E}" type="pres">
      <dgm:prSet presAssocID="{516DE0DD-E672-4F40-8890-E091528E8A48}" presName="parentLeftMargin" presStyleLbl="node1" presStyleIdx="1" presStyleCnt="7"/>
      <dgm:spPr/>
    </dgm:pt>
    <dgm:pt modelId="{709E313A-D019-4743-8F0C-19B36B356349}" type="pres">
      <dgm:prSet presAssocID="{516DE0DD-E672-4F40-8890-E091528E8A48}" presName="parentText" presStyleLbl="node1" presStyleIdx="2" presStyleCnt="7" custScaleX="107143">
        <dgm:presLayoutVars>
          <dgm:chMax val="0"/>
          <dgm:bulletEnabled val="1"/>
        </dgm:presLayoutVars>
      </dgm:prSet>
      <dgm:spPr/>
    </dgm:pt>
    <dgm:pt modelId="{47B142AA-E669-44DC-BBEE-EB5D6E8384D3}" type="pres">
      <dgm:prSet presAssocID="{516DE0DD-E672-4F40-8890-E091528E8A48}" presName="negativeSpace" presStyleCnt="0"/>
      <dgm:spPr/>
    </dgm:pt>
    <dgm:pt modelId="{BC310D72-1314-4B8B-BF80-3ACBBF460E4F}" type="pres">
      <dgm:prSet presAssocID="{516DE0DD-E672-4F40-8890-E091528E8A48}" presName="childText" presStyleLbl="conFgAcc1" presStyleIdx="2" presStyleCnt="7">
        <dgm:presLayoutVars>
          <dgm:bulletEnabled val="1"/>
        </dgm:presLayoutVars>
      </dgm:prSet>
      <dgm:spPr/>
    </dgm:pt>
    <dgm:pt modelId="{CB5968ED-DBFD-4C16-BDF9-763125AA522B}" type="pres">
      <dgm:prSet presAssocID="{8F66534D-491C-4547-845D-155A181B8E7C}" presName="spaceBetweenRectangles" presStyleCnt="0"/>
      <dgm:spPr/>
    </dgm:pt>
    <dgm:pt modelId="{E078D806-3936-43A6-BFE1-5C782BF9EDEA}" type="pres">
      <dgm:prSet presAssocID="{E0DDA585-FFB8-47C2-AED3-6108606488F9}" presName="parentLin" presStyleCnt="0"/>
      <dgm:spPr/>
    </dgm:pt>
    <dgm:pt modelId="{AC1B0286-77DB-4A3E-BA83-8CB49A96B508}" type="pres">
      <dgm:prSet presAssocID="{E0DDA585-FFB8-47C2-AED3-6108606488F9}" presName="parentLeftMargin" presStyleLbl="node1" presStyleIdx="2" presStyleCnt="7"/>
      <dgm:spPr/>
    </dgm:pt>
    <dgm:pt modelId="{1E8368FE-5A48-4424-82CA-A707F1F95430}" type="pres">
      <dgm:prSet presAssocID="{E0DDA585-FFB8-47C2-AED3-6108606488F9}" presName="parentText" presStyleLbl="node1" presStyleIdx="3" presStyleCnt="7" custScaleX="107143">
        <dgm:presLayoutVars>
          <dgm:chMax val="0"/>
          <dgm:bulletEnabled val="1"/>
        </dgm:presLayoutVars>
      </dgm:prSet>
      <dgm:spPr/>
    </dgm:pt>
    <dgm:pt modelId="{2485B5A7-D73B-4A00-96FA-EAC1BA1FF854}" type="pres">
      <dgm:prSet presAssocID="{E0DDA585-FFB8-47C2-AED3-6108606488F9}" presName="negativeSpace" presStyleCnt="0"/>
      <dgm:spPr/>
    </dgm:pt>
    <dgm:pt modelId="{DD0A942E-DB55-4A7A-866A-5268A6C1F21B}" type="pres">
      <dgm:prSet presAssocID="{E0DDA585-FFB8-47C2-AED3-6108606488F9}" presName="childText" presStyleLbl="conFgAcc1" presStyleIdx="3" presStyleCnt="7">
        <dgm:presLayoutVars>
          <dgm:bulletEnabled val="1"/>
        </dgm:presLayoutVars>
      </dgm:prSet>
      <dgm:spPr/>
    </dgm:pt>
    <dgm:pt modelId="{F5BA08E8-4F6D-4FF6-B30C-81595320B8F5}" type="pres">
      <dgm:prSet presAssocID="{6153FA5C-C37A-40DA-BA83-2430AD85C585}" presName="spaceBetweenRectangles" presStyleCnt="0"/>
      <dgm:spPr/>
    </dgm:pt>
    <dgm:pt modelId="{A418645E-4FBF-45E7-98D7-B0BF694EAB23}" type="pres">
      <dgm:prSet presAssocID="{4A3A6765-5D40-4690-8354-0C86D7C17310}" presName="parentLin" presStyleCnt="0"/>
      <dgm:spPr/>
    </dgm:pt>
    <dgm:pt modelId="{24E155CC-527C-48F6-AE99-A205B6C4C07F}" type="pres">
      <dgm:prSet presAssocID="{4A3A6765-5D40-4690-8354-0C86D7C17310}" presName="parentLeftMargin" presStyleLbl="node1" presStyleIdx="3" presStyleCnt="7"/>
      <dgm:spPr/>
    </dgm:pt>
    <dgm:pt modelId="{55EB7B13-A93C-40CD-80B2-7941AE62D112}" type="pres">
      <dgm:prSet presAssocID="{4A3A6765-5D40-4690-8354-0C86D7C17310}" presName="parentText" presStyleLbl="node1" presStyleIdx="4" presStyleCnt="7" custScaleX="107143">
        <dgm:presLayoutVars>
          <dgm:chMax val="0"/>
          <dgm:bulletEnabled val="1"/>
        </dgm:presLayoutVars>
      </dgm:prSet>
      <dgm:spPr/>
    </dgm:pt>
    <dgm:pt modelId="{35C12899-DD79-4F4A-92ED-0422AF11BF76}" type="pres">
      <dgm:prSet presAssocID="{4A3A6765-5D40-4690-8354-0C86D7C17310}" presName="negativeSpace" presStyleCnt="0"/>
      <dgm:spPr/>
    </dgm:pt>
    <dgm:pt modelId="{FB941C6B-E43A-4287-9F96-E570A5B6B487}" type="pres">
      <dgm:prSet presAssocID="{4A3A6765-5D40-4690-8354-0C86D7C17310}" presName="childText" presStyleLbl="conFgAcc1" presStyleIdx="4" presStyleCnt="7">
        <dgm:presLayoutVars>
          <dgm:bulletEnabled val="1"/>
        </dgm:presLayoutVars>
      </dgm:prSet>
      <dgm:spPr/>
    </dgm:pt>
    <dgm:pt modelId="{BB015FC0-B161-4BD1-A457-2F77B7725356}" type="pres">
      <dgm:prSet presAssocID="{08B3A98C-FE4B-4934-B081-110409042247}" presName="spaceBetweenRectangles" presStyleCnt="0"/>
      <dgm:spPr/>
    </dgm:pt>
    <dgm:pt modelId="{5C90B28F-5BF5-4715-BA8F-1439A786EFBF}" type="pres">
      <dgm:prSet presAssocID="{2BE50027-C766-49A1-A2E9-6B02A1DBEB1F}" presName="parentLin" presStyleCnt="0"/>
      <dgm:spPr/>
    </dgm:pt>
    <dgm:pt modelId="{90ACE933-F69B-4D9B-BAA5-A0F50CD9938D}" type="pres">
      <dgm:prSet presAssocID="{2BE50027-C766-49A1-A2E9-6B02A1DBEB1F}" presName="parentLeftMargin" presStyleLbl="node1" presStyleIdx="4" presStyleCnt="7"/>
      <dgm:spPr/>
    </dgm:pt>
    <dgm:pt modelId="{6CD49FD9-AB95-41B6-9149-A9DBF68DA7AF}" type="pres">
      <dgm:prSet presAssocID="{2BE50027-C766-49A1-A2E9-6B02A1DBEB1F}" presName="parentText" presStyleLbl="node1" presStyleIdx="5" presStyleCnt="7" custScaleX="107143">
        <dgm:presLayoutVars>
          <dgm:chMax val="0"/>
          <dgm:bulletEnabled val="1"/>
        </dgm:presLayoutVars>
      </dgm:prSet>
      <dgm:spPr/>
    </dgm:pt>
    <dgm:pt modelId="{51A7AF95-97AE-43B1-A62C-A42CFF4F89B0}" type="pres">
      <dgm:prSet presAssocID="{2BE50027-C766-49A1-A2E9-6B02A1DBEB1F}" presName="negativeSpace" presStyleCnt="0"/>
      <dgm:spPr/>
    </dgm:pt>
    <dgm:pt modelId="{8FC668A1-5501-4EB8-83FC-0098E58611D3}" type="pres">
      <dgm:prSet presAssocID="{2BE50027-C766-49A1-A2E9-6B02A1DBEB1F}" presName="childText" presStyleLbl="conFgAcc1" presStyleIdx="5" presStyleCnt="7">
        <dgm:presLayoutVars>
          <dgm:bulletEnabled val="1"/>
        </dgm:presLayoutVars>
      </dgm:prSet>
      <dgm:spPr/>
    </dgm:pt>
    <dgm:pt modelId="{BB758699-FE24-4489-B25C-C13EBD1E4FB0}" type="pres">
      <dgm:prSet presAssocID="{824CAE7F-7890-4B3F-A2E9-C510D5FBD0C9}" presName="spaceBetweenRectangles" presStyleCnt="0"/>
      <dgm:spPr/>
    </dgm:pt>
    <dgm:pt modelId="{F946A7A8-855A-49F3-BEEB-F0A5CF1D5980}" type="pres">
      <dgm:prSet presAssocID="{79AFEECD-E547-4513-AC83-E74BC89D66C2}" presName="parentLin" presStyleCnt="0"/>
      <dgm:spPr/>
    </dgm:pt>
    <dgm:pt modelId="{BACF7115-7083-4DD3-B84E-0A2B8EE5F392}" type="pres">
      <dgm:prSet presAssocID="{79AFEECD-E547-4513-AC83-E74BC89D66C2}" presName="parentLeftMargin" presStyleLbl="node1" presStyleIdx="5" presStyleCnt="7"/>
      <dgm:spPr/>
    </dgm:pt>
    <dgm:pt modelId="{F4611CF3-1C1F-4E84-AEB5-93661A6AD511}" type="pres">
      <dgm:prSet presAssocID="{79AFEECD-E547-4513-AC83-E74BC89D66C2}" presName="parentText" presStyleLbl="node1" presStyleIdx="6" presStyleCnt="7" custScaleX="107143">
        <dgm:presLayoutVars>
          <dgm:chMax val="0"/>
          <dgm:bulletEnabled val="1"/>
        </dgm:presLayoutVars>
      </dgm:prSet>
      <dgm:spPr/>
    </dgm:pt>
    <dgm:pt modelId="{15851B38-B1BF-43AE-A39B-07F18C8C3DA2}" type="pres">
      <dgm:prSet presAssocID="{79AFEECD-E547-4513-AC83-E74BC89D66C2}" presName="negativeSpace" presStyleCnt="0"/>
      <dgm:spPr/>
    </dgm:pt>
    <dgm:pt modelId="{DD51ED0D-FA4D-42DC-97C9-C0784ECAC819}" type="pres">
      <dgm:prSet presAssocID="{79AFEECD-E547-4513-AC83-E74BC89D66C2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79AEA006-7EF6-4C53-A9E0-05A67472E072}" srcId="{2F2EFA73-0329-425B-849C-CA4DB886E710}" destId="{EDB554B0-1082-4522-8F3B-832945BA9F7A}" srcOrd="1" destOrd="0" parTransId="{512D5FB6-8715-449B-B552-2087399F6A7D}" sibTransId="{6E82CDE4-EE19-4EA9-91D1-2721DA210758}"/>
    <dgm:cxn modelId="{F6EFE606-7E6F-4457-8A3D-BE139E6E2E21}" type="presOf" srcId="{79AFEECD-E547-4513-AC83-E74BC89D66C2}" destId="{BACF7115-7083-4DD3-B84E-0A2B8EE5F392}" srcOrd="0" destOrd="0" presId="urn:microsoft.com/office/officeart/2005/8/layout/list1"/>
    <dgm:cxn modelId="{5029B125-28AC-4AAC-A359-A2B543F07845}" srcId="{2F2EFA73-0329-425B-849C-CA4DB886E710}" destId="{E0DDA585-FFB8-47C2-AED3-6108606488F9}" srcOrd="3" destOrd="0" parTransId="{65E2098F-0D53-43CA-ADAB-9FF79F359BBF}" sibTransId="{6153FA5C-C37A-40DA-BA83-2430AD85C585}"/>
    <dgm:cxn modelId="{F3017C2F-EBD5-4001-A1D4-03109A8BF01E}" type="presOf" srcId="{516DE0DD-E672-4F40-8890-E091528E8A48}" destId="{53BF273E-DCB4-40FE-B6E5-1D7BCCCFD77E}" srcOrd="0" destOrd="0" presId="urn:microsoft.com/office/officeart/2005/8/layout/list1"/>
    <dgm:cxn modelId="{09365830-1E88-4E97-89D2-15CBEB340B56}" type="presOf" srcId="{E0DDA585-FFB8-47C2-AED3-6108606488F9}" destId="{AC1B0286-77DB-4A3E-BA83-8CB49A96B508}" srcOrd="0" destOrd="0" presId="urn:microsoft.com/office/officeart/2005/8/layout/list1"/>
    <dgm:cxn modelId="{72C4CF37-7995-4CEC-B908-B7101041CC9B}" type="presOf" srcId="{EDB554B0-1082-4522-8F3B-832945BA9F7A}" destId="{6C26D9B3-3147-4F18-A1B6-4515ADE9A30D}" srcOrd="0" destOrd="0" presId="urn:microsoft.com/office/officeart/2005/8/layout/list1"/>
    <dgm:cxn modelId="{CA15EE5E-F1DE-42E1-8787-0536D23182FC}" srcId="{2F2EFA73-0329-425B-849C-CA4DB886E710}" destId="{516DE0DD-E672-4F40-8890-E091528E8A48}" srcOrd="2" destOrd="0" parTransId="{3677E33B-C926-485A-8E62-9F2D432B3289}" sibTransId="{8F66534D-491C-4547-845D-155A181B8E7C}"/>
    <dgm:cxn modelId="{88372A43-060A-41E0-8562-0C23361EE8D0}" type="presOf" srcId="{E0DDA585-FFB8-47C2-AED3-6108606488F9}" destId="{1E8368FE-5A48-4424-82CA-A707F1F95430}" srcOrd="1" destOrd="0" presId="urn:microsoft.com/office/officeart/2005/8/layout/list1"/>
    <dgm:cxn modelId="{E2CDB04B-569E-431E-B5DF-37E3677AF016}" type="presOf" srcId="{4A3A6765-5D40-4690-8354-0C86D7C17310}" destId="{24E155CC-527C-48F6-AE99-A205B6C4C07F}" srcOrd="0" destOrd="0" presId="urn:microsoft.com/office/officeart/2005/8/layout/list1"/>
    <dgm:cxn modelId="{AA83A670-B366-47D3-B539-090BDC351FCC}" type="presOf" srcId="{79AFEECD-E547-4513-AC83-E74BC89D66C2}" destId="{F4611CF3-1C1F-4E84-AEB5-93661A6AD511}" srcOrd="1" destOrd="0" presId="urn:microsoft.com/office/officeart/2005/8/layout/list1"/>
    <dgm:cxn modelId="{4ACBA17A-64FB-43F4-9B41-EB824CBE87E2}" type="presOf" srcId="{EDB554B0-1082-4522-8F3B-832945BA9F7A}" destId="{272EA0AA-BD9C-4005-A081-9827B99C6400}" srcOrd="1" destOrd="0" presId="urn:microsoft.com/office/officeart/2005/8/layout/list1"/>
    <dgm:cxn modelId="{56534D7E-7776-4C12-A6CC-12911F5B33A9}" srcId="{2F2EFA73-0329-425B-849C-CA4DB886E710}" destId="{2BE50027-C766-49A1-A2E9-6B02A1DBEB1F}" srcOrd="5" destOrd="0" parTransId="{D0501EF4-9859-433F-9214-23EEEE5AE869}" sibTransId="{824CAE7F-7890-4B3F-A2E9-C510D5FBD0C9}"/>
    <dgm:cxn modelId="{A9FC058A-6E38-4DD3-BF80-3296D69A5A08}" type="presOf" srcId="{2BE50027-C766-49A1-A2E9-6B02A1DBEB1F}" destId="{90ACE933-F69B-4D9B-BAA5-A0F50CD9938D}" srcOrd="0" destOrd="0" presId="urn:microsoft.com/office/officeart/2005/8/layout/list1"/>
    <dgm:cxn modelId="{376C748A-5185-48F5-B6E3-55259AB13CF4}" type="presOf" srcId="{4A3A6765-5D40-4690-8354-0C86D7C17310}" destId="{55EB7B13-A93C-40CD-80B2-7941AE62D112}" srcOrd="1" destOrd="0" presId="urn:microsoft.com/office/officeart/2005/8/layout/list1"/>
    <dgm:cxn modelId="{5AA5528C-7F91-493A-BCA7-6304527E71B5}" type="presOf" srcId="{2BE50027-C766-49A1-A2E9-6B02A1DBEB1F}" destId="{6CD49FD9-AB95-41B6-9149-A9DBF68DA7AF}" srcOrd="1" destOrd="0" presId="urn:microsoft.com/office/officeart/2005/8/layout/list1"/>
    <dgm:cxn modelId="{107E078E-39A7-4774-8612-A2CA8862CF04}" srcId="{2F2EFA73-0329-425B-849C-CA4DB886E710}" destId="{6ECC0E2B-6C9D-422D-8282-43AAB6305404}" srcOrd="0" destOrd="0" parTransId="{04C64E7C-9314-446F-BDFD-33CA62993CEE}" sibTransId="{1BEFAA13-6B34-4307-BB79-7DD47C510236}"/>
    <dgm:cxn modelId="{20F8D997-81B1-47E8-AA44-81C0CF000909}" type="presOf" srcId="{516DE0DD-E672-4F40-8890-E091528E8A48}" destId="{709E313A-D019-4743-8F0C-19B36B356349}" srcOrd="1" destOrd="0" presId="urn:microsoft.com/office/officeart/2005/8/layout/list1"/>
    <dgm:cxn modelId="{A44B23A4-648F-44AC-9CCA-AD0772809603}" type="presOf" srcId="{2F2EFA73-0329-425B-849C-CA4DB886E710}" destId="{FDBC17B6-736B-43A5-BF62-FD544AED2712}" srcOrd="0" destOrd="0" presId="urn:microsoft.com/office/officeart/2005/8/layout/list1"/>
    <dgm:cxn modelId="{6C15A3AD-7AA6-4225-A6EC-3D6EAA94FB97}" type="presOf" srcId="{6ECC0E2B-6C9D-422D-8282-43AAB6305404}" destId="{7CB0AB46-5811-4D4A-A96B-5B26ACC732C0}" srcOrd="0" destOrd="0" presId="urn:microsoft.com/office/officeart/2005/8/layout/list1"/>
    <dgm:cxn modelId="{DAD744B6-2EAF-4DCD-9770-3954082DE5B2}" srcId="{2F2EFA73-0329-425B-849C-CA4DB886E710}" destId="{4A3A6765-5D40-4690-8354-0C86D7C17310}" srcOrd="4" destOrd="0" parTransId="{83B4A208-5F37-464B-A9AB-6D5DC19AE25F}" sibTransId="{08B3A98C-FE4B-4934-B081-110409042247}"/>
    <dgm:cxn modelId="{CB921AE9-4F8D-4D35-A03D-598C4C8D7DC3}" srcId="{2F2EFA73-0329-425B-849C-CA4DB886E710}" destId="{79AFEECD-E547-4513-AC83-E74BC89D66C2}" srcOrd="6" destOrd="0" parTransId="{26FDDF7F-195D-416A-A2C8-2F171E669C03}" sibTransId="{BAF282B0-CBD3-4BC5-B6A0-708A9D2B94C5}"/>
    <dgm:cxn modelId="{BF2F27EA-9387-4B71-BCE3-BC92FE86333B}" type="presOf" srcId="{6ECC0E2B-6C9D-422D-8282-43AAB6305404}" destId="{7BDFFC76-0334-4079-9C44-1B979EF38317}" srcOrd="1" destOrd="0" presId="urn:microsoft.com/office/officeart/2005/8/layout/list1"/>
    <dgm:cxn modelId="{824F36CF-AE85-4EFB-9A54-98E9F3D76BBD}" type="presParOf" srcId="{FDBC17B6-736B-43A5-BF62-FD544AED2712}" destId="{C8F746B2-532F-42A2-92E7-5D18DB9269A5}" srcOrd="0" destOrd="0" presId="urn:microsoft.com/office/officeart/2005/8/layout/list1"/>
    <dgm:cxn modelId="{F9976C11-F91D-46FF-A37B-1B6DD4DDAB7F}" type="presParOf" srcId="{C8F746B2-532F-42A2-92E7-5D18DB9269A5}" destId="{7CB0AB46-5811-4D4A-A96B-5B26ACC732C0}" srcOrd="0" destOrd="0" presId="urn:microsoft.com/office/officeart/2005/8/layout/list1"/>
    <dgm:cxn modelId="{0EB16E7B-E720-44D5-83A8-6F848B85E039}" type="presParOf" srcId="{C8F746B2-532F-42A2-92E7-5D18DB9269A5}" destId="{7BDFFC76-0334-4079-9C44-1B979EF38317}" srcOrd="1" destOrd="0" presId="urn:microsoft.com/office/officeart/2005/8/layout/list1"/>
    <dgm:cxn modelId="{35B39B3B-B910-4D23-B2E5-75EBD2F15255}" type="presParOf" srcId="{FDBC17B6-736B-43A5-BF62-FD544AED2712}" destId="{293BC2C8-838B-4F41-9C17-4296CE6E701C}" srcOrd="1" destOrd="0" presId="urn:microsoft.com/office/officeart/2005/8/layout/list1"/>
    <dgm:cxn modelId="{27A1C7C0-766F-4D7C-BBE5-171F4821A7E5}" type="presParOf" srcId="{FDBC17B6-736B-43A5-BF62-FD544AED2712}" destId="{7EEB8F9D-96F7-4789-AD97-83A48416C2D8}" srcOrd="2" destOrd="0" presId="urn:microsoft.com/office/officeart/2005/8/layout/list1"/>
    <dgm:cxn modelId="{450C9DC5-0ED2-45A9-A439-6A1C5D6BB1D2}" type="presParOf" srcId="{FDBC17B6-736B-43A5-BF62-FD544AED2712}" destId="{6F35BD53-4BDE-46D5-A812-ED3F0143A467}" srcOrd="3" destOrd="0" presId="urn:microsoft.com/office/officeart/2005/8/layout/list1"/>
    <dgm:cxn modelId="{97413112-DC24-43FA-8A86-16D749A46E92}" type="presParOf" srcId="{FDBC17B6-736B-43A5-BF62-FD544AED2712}" destId="{522A1DAF-FBF7-424C-BA8E-11661D40C654}" srcOrd="4" destOrd="0" presId="urn:microsoft.com/office/officeart/2005/8/layout/list1"/>
    <dgm:cxn modelId="{4A0B617F-7CE8-4CC0-9C27-73B7407637D7}" type="presParOf" srcId="{522A1DAF-FBF7-424C-BA8E-11661D40C654}" destId="{6C26D9B3-3147-4F18-A1B6-4515ADE9A30D}" srcOrd="0" destOrd="0" presId="urn:microsoft.com/office/officeart/2005/8/layout/list1"/>
    <dgm:cxn modelId="{4D2B503B-C584-45BC-88C0-617F389F2B27}" type="presParOf" srcId="{522A1DAF-FBF7-424C-BA8E-11661D40C654}" destId="{272EA0AA-BD9C-4005-A081-9827B99C6400}" srcOrd="1" destOrd="0" presId="urn:microsoft.com/office/officeart/2005/8/layout/list1"/>
    <dgm:cxn modelId="{A854C779-0EA2-49D3-BE72-34776E6F5046}" type="presParOf" srcId="{FDBC17B6-736B-43A5-BF62-FD544AED2712}" destId="{D9F04E9A-6CC0-43E9-B899-3CB908C92FBD}" srcOrd="5" destOrd="0" presId="urn:microsoft.com/office/officeart/2005/8/layout/list1"/>
    <dgm:cxn modelId="{5B098E79-3C89-40D9-87B0-33CB5788CBBC}" type="presParOf" srcId="{FDBC17B6-736B-43A5-BF62-FD544AED2712}" destId="{883AC26A-CBD4-4BF9-AD2E-A85F6C5C109C}" srcOrd="6" destOrd="0" presId="urn:microsoft.com/office/officeart/2005/8/layout/list1"/>
    <dgm:cxn modelId="{5CF58841-4879-49ED-AB45-34BB43D896A6}" type="presParOf" srcId="{FDBC17B6-736B-43A5-BF62-FD544AED2712}" destId="{40E7C65F-3CC3-496D-8076-19C592E43C1B}" srcOrd="7" destOrd="0" presId="urn:microsoft.com/office/officeart/2005/8/layout/list1"/>
    <dgm:cxn modelId="{AFD56BA3-E69E-4D35-8FBD-B64CA0FE6C8F}" type="presParOf" srcId="{FDBC17B6-736B-43A5-BF62-FD544AED2712}" destId="{43EF8D61-164B-440A-8144-BC69B6662631}" srcOrd="8" destOrd="0" presId="urn:microsoft.com/office/officeart/2005/8/layout/list1"/>
    <dgm:cxn modelId="{184578AB-1AE9-496E-B6B0-15405229041D}" type="presParOf" srcId="{43EF8D61-164B-440A-8144-BC69B6662631}" destId="{53BF273E-DCB4-40FE-B6E5-1D7BCCCFD77E}" srcOrd="0" destOrd="0" presId="urn:microsoft.com/office/officeart/2005/8/layout/list1"/>
    <dgm:cxn modelId="{FC4A9CDC-42BB-497E-86FC-C9C983B48E2F}" type="presParOf" srcId="{43EF8D61-164B-440A-8144-BC69B6662631}" destId="{709E313A-D019-4743-8F0C-19B36B356349}" srcOrd="1" destOrd="0" presId="urn:microsoft.com/office/officeart/2005/8/layout/list1"/>
    <dgm:cxn modelId="{72BB64C4-4B8F-4907-BFF5-CA3849F6FA9A}" type="presParOf" srcId="{FDBC17B6-736B-43A5-BF62-FD544AED2712}" destId="{47B142AA-E669-44DC-BBEE-EB5D6E8384D3}" srcOrd="9" destOrd="0" presId="urn:microsoft.com/office/officeart/2005/8/layout/list1"/>
    <dgm:cxn modelId="{EF53822B-2D8A-4A15-9A5B-43C037FF4B67}" type="presParOf" srcId="{FDBC17B6-736B-43A5-BF62-FD544AED2712}" destId="{BC310D72-1314-4B8B-BF80-3ACBBF460E4F}" srcOrd="10" destOrd="0" presId="urn:microsoft.com/office/officeart/2005/8/layout/list1"/>
    <dgm:cxn modelId="{76A702CB-AD83-4EAB-92FB-C416D928B61E}" type="presParOf" srcId="{FDBC17B6-736B-43A5-BF62-FD544AED2712}" destId="{CB5968ED-DBFD-4C16-BDF9-763125AA522B}" srcOrd="11" destOrd="0" presId="urn:microsoft.com/office/officeart/2005/8/layout/list1"/>
    <dgm:cxn modelId="{2166E687-0754-40ED-8B2C-E9714D745AA7}" type="presParOf" srcId="{FDBC17B6-736B-43A5-BF62-FD544AED2712}" destId="{E078D806-3936-43A6-BFE1-5C782BF9EDEA}" srcOrd="12" destOrd="0" presId="urn:microsoft.com/office/officeart/2005/8/layout/list1"/>
    <dgm:cxn modelId="{5C77E1C1-9B13-4554-84BC-4305DE4F96BD}" type="presParOf" srcId="{E078D806-3936-43A6-BFE1-5C782BF9EDEA}" destId="{AC1B0286-77DB-4A3E-BA83-8CB49A96B508}" srcOrd="0" destOrd="0" presId="urn:microsoft.com/office/officeart/2005/8/layout/list1"/>
    <dgm:cxn modelId="{D1715171-7400-4E5A-862C-3810656AB9A7}" type="presParOf" srcId="{E078D806-3936-43A6-BFE1-5C782BF9EDEA}" destId="{1E8368FE-5A48-4424-82CA-A707F1F95430}" srcOrd="1" destOrd="0" presId="urn:microsoft.com/office/officeart/2005/8/layout/list1"/>
    <dgm:cxn modelId="{1D2CEF04-51C9-4AB6-AFCC-7BFE1E91534F}" type="presParOf" srcId="{FDBC17B6-736B-43A5-BF62-FD544AED2712}" destId="{2485B5A7-D73B-4A00-96FA-EAC1BA1FF854}" srcOrd="13" destOrd="0" presId="urn:microsoft.com/office/officeart/2005/8/layout/list1"/>
    <dgm:cxn modelId="{26967E35-016B-4A85-85E0-ACF838B51DD0}" type="presParOf" srcId="{FDBC17B6-736B-43A5-BF62-FD544AED2712}" destId="{DD0A942E-DB55-4A7A-866A-5268A6C1F21B}" srcOrd="14" destOrd="0" presId="urn:microsoft.com/office/officeart/2005/8/layout/list1"/>
    <dgm:cxn modelId="{9003EC5A-C02E-4A0D-98F4-CC86CF57A818}" type="presParOf" srcId="{FDBC17B6-736B-43A5-BF62-FD544AED2712}" destId="{F5BA08E8-4F6D-4FF6-B30C-81595320B8F5}" srcOrd="15" destOrd="0" presId="urn:microsoft.com/office/officeart/2005/8/layout/list1"/>
    <dgm:cxn modelId="{534922F8-50F9-47CE-9C14-D15E57BF4DA1}" type="presParOf" srcId="{FDBC17B6-736B-43A5-BF62-FD544AED2712}" destId="{A418645E-4FBF-45E7-98D7-B0BF694EAB23}" srcOrd="16" destOrd="0" presId="urn:microsoft.com/office/officeart/2005/8/layout/list1"/>
    <dgm:cxn modelId="{C7F8F313-A3D9-4C6D-8425-17E10AA3F275}" type="presParOf" srcId="{A418645E-4FBF-45E7-98D7-B0BF694EAB23}" destId="{24E155CC-527C-48F6-AE99-A205B6C4C07F}" srcOrd="0" destOrd="0" presId="urn:microsoft.com/office/officeart/2005/8/layout/list1"/>
    <dgm:cxn modelId="{5195D2F1-A30E-4A3F-B08F-B876AC5DAAB3}" type="presParOf" srcId="{A418645E-4FBF-45E7-98D7-B0BF694EAB23}" destId="{55EB7B13-A93C-40CD-80B2-7941AE62D112}" srcOrd="1" destOrd="0" presId="urn:microsoft.com/office/officeart/2005/8/layout/list1"/>
    <dgm:cxn modelId="{28D9205C-629F-4708-9685-2CD672A5B20F}" type="presParOf" srcId="{FDBC17B6-736B-43A5-BF62-FD544AED2712}" destId="{35C12899-DD79-4F4A-92ED-0422AF11BF76}" srcOrd="17" destOrd="0" presId="urn:microsoft.com/office/officeart/2005/8/layout/list1"/>
    <dgm:cxn modelId="{CDCEE971-BE83-4487-9447-AEF0461EF838}" type="presParOf" srcId="{FDBC17B6-736B-43A5-BF62-FD544AED2712}" destId="{FB941C6B-E43A-4287-9F96-E570A5B6B487}" srcOrd="18" destOrd="0" presId="urn:microsoft.com/office/officeart/2005/8/layout/list1"/>
    <dgm:cxn modelId="{8C3E029C-8509-451B-9EB5-F19E65F69654}" type="presParOf" srcId="{FDBC17B6-736B-43A5-BF62-FD544AED2712}" destId="{BB015FC0-B161-4BD1-A457-2F77B7725356}" srcOrd="19" destOrd="0" presId="urn:microsoft.com/office/officeart/2005/8/layout/list1"/>
    <dgm:cxn modelId="{0B85A2A4-A99F-4A6B-A07C-752F53AD1FB5}" type="presParOf" srcId="{FDBC17B6-736B-43A5-BF62-FD544AED2712}" destId="{5C90B28F-5BF5-4715-BA8F-1439A786EFBF}" srcOrd="20" destOrd="0" presId="urn:microsoft.com/office/officeart/2005/8/layout/list1"/>
    <dgm:cxn modelId="{E02FEBB4-0B0D-40EE-BC98-15B3E1396EE8}" type="presParOf" srcId="{5C90B28F-5BF5-4715-BA8F-1439A786EFBF}" destId="{90ACE933-F69B-4D9B-BAA5-A0F50CD9938D}" srcOrd="0" destOrd="0" presId="urn:microsoft.com/office/officeart/2005/8/layout/list1"/>
    <dgm:cxn modelId="{78C3A5EC-D652-433A-B48E-5B97AE530A21}" type="presParOf" srcId="{5C90B28F-5BF5-4715-BA8F-1439A786EFBF}" destId="{6CD49FD9-AB95-41B6-9149-A9DBF68DA7AF}" srcOrd="1" destOrd="0" presId="urn:microsoft.com/office/officeart/2005/8/layout/list1"/>
    <dgm:cxn modelId="{81EB6235-58CA-461E-BDB0-ADADA49604DD}" type="presParOf" srcId="{FDBC17B6-736B-43A5-BF62-FD544AED2712}" destId="{51A7AF95-97AE-43B1-A62C-A42CFF4F89B0}" srcOrd="21" destOrd="0" presId="urn:microsoft.com/office/officeart/2005/8/layout/list1"/>
    <dgm:cxn modelId="{50AC302F-88AF-4F87-A287-060C3345339D}" type="presParOf" srcId="{FDBC17B6-736B-43A5-BF62-FD544AED2712}" destId="{8FC668A1-5501-4EB8-83FC-0098E58611D3}" srcOrd="22" destOrd="0" presId="urn:microsoft.com/office/officeart/2005/8/layout/list1"/>
    <dgm:cxn modelId="{829E3D2D-328F-4305-A536-550CC45A12CD}" type="presParOf" srcId="{FDBC17B6-736B-43A5-BF62-FD544AED2712}" destId="{BB758699-FE24-4489-B25C-C13EBD1E4FB0}" srcOrd="23" destOrd="0" presId="urn:microsoft.com/office/officeart/2005/8/layout/list1"/>
    <dgm:cxn modelId="{26855B1C-7B15-4562-8D3C-3DA9D445013C}" type="presParOf" srcId="{FDBC17B6-736B-43A5-BF62-FD544AED2712}" destId="{F946A7A8-855A-49F3-BEEB-F0A5CF1D5980}" srcOrd="24" destOrd="0" presId="urn:microsoft.com/office/officeart/2005/8/layout/list1"/>
    <dgm:cxn modelId="{4D54F849-1557-4951-8D69-031ED3AEBE0F}" type="presParOf" srcId="{F946A7A8-855A-49F3-BEEB-F0A5CF1D5980}" destId="{BACF7115-7083-4DD3-B84E-0A2B8EE5F392}" srcOrd="0" destOrd="0" presId="urn:microsoft.com/office/officeart/2005/8/layout/list1"/>
    <dgm:cxn modelId="{E6DE7EFD-63EE-4D62-8F66-E409648B66AD}" type="presParOf" srcId="{F946A7A8-855A-49F3-BEEB-F0A5CF1D5980}" destId="{F4611CF3-1C1F-4E84-AEB5-93661A6AD511}" srcOrd="1" destOrd="0" presId="urn:microsoft.com/office/officeart/2005/8/layout/list1"/>
    <dgm:cxn modelId="{89510160-43B6-4831-8577-E9FE8D4F6CC3}" type="presParOf" srcId="{FDBC17B6-736B-43A5-BF62-FD544AED2712}" destId="{15851B38-B1BF-43AE-A39B-07F18C8C3DA2}" srcOrd="25" destOrd="0" presId="urn:microsoft.com/office/officeart/2005/8/layout/list1"/>
    <dgm:cxn modelId="{6505C32F-DE8A-4CB8-AD10-20BEC46891DF}" type="presParOf" srcId="{FDBC17B6-736B-43A5-BF62-FD544AED2712}" destId="{DD51ED0D-FA4D-42DC-97C9-C0784ECAC819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2EFA73-0329-425B-849C-CA4DB886E710}" type="doc">
      <dgm:prSet loTypeId="urn:microsoft.com/office/officeart/2005/8/layout/list1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ECC0E2B-6C9D-422D-8282-43AAB6305404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Experience of Firm in Stable Value	</a:t>
          </a:r>
        </a:p>
      </dgm:t>
    </dgm:pt>
    <dgm:pt modelId="{04C64E7C-9314-446F-BDFD-33CA62993CEE}" type="parTrans" cxnId="{107E078E-39A7-4774-8612-A2CA8862CF04}">
      <dgm:prSet/>
      <dgm:spPr/>
      <dgm:t>
        <a:bodyPr/>
        <a:lstStyle/>
        <a:p>
          <a:endParaRPr lang="en-US"/>
        </a:p>
      </dgm:t>
    </dgm:pt>
    <dgm:pt modelId="{1BEFAA13-6B34-4307-BB79-7DD47C510236}" type="sibTrans" cxnId="{107E078E-39A7-4774-8612-A2CA8862CF04}">
      <dgm:prSet/>
      <dgm:spPr/>
      <dgm:t>
        <a:bodyPr/>
        <a:lstStyle/>
        <a:p>
          <a:endParaRPr lang="en-US"/>
        </a:p>
      </dgm:t>
    </dgm:pt>
    <dgm:pt modelId="{EDB554B0-1082-4522-8F3B-832945BA9F7A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Experience of Management Team</a:t>
          </a:r>
        </a:p>
      </dgm:t>
    </dgm:pt>
    <dgm:pt modelId="{512D5FB6-8715-449B-B552-2087399F6A7D}" type="parTrans" cxnId="{79AEA006-7EF6-4C53-A9E0-05A67472E072}">
      <dgm:prSet/>
      <dgm:spPr/>
      <dgm:t>
        <a:bodyPr/>
        <a:lstStyle/>
        <a:p>
          <a:endParaRPr lang="en-US"/>
        </a:p>
      </dgm:t>
    </dgm:pt>
    <dgm:pt modelId="{6E82CDE4-EE19-4EA9-91D1-2721DA210758}" type="sibTrans" cxnId="{79AEA006-7EF6-4C53-A9E0-05A67472E072}">
      <dgm:prSet/>
      <dgm:spPr/>
      <dgm:t>
        <a:bodyPr/>
        <a:lstStyle/>
        <a:p>
          <a:endParaRPr lang="en-US"/>
        </a:p>
      </dgm:t>
    </dgm:pt>
    <dgm:pt modelId="{516DE0DD-E672-4F40-8890-E091528E8A48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Inception Date of Stable Value Fund</a:t>
          </a:r>
        </a:p>
      </dgm:t>
    </dgm:pt>
    <dgm:pt modelId="{3677E33B-C926-485A-8E62-9F2D432B3289}" type="parTrans" cxnId="{CA15EE5E-F1DE-42E1-8787-0536D23182FC}">
      <dgm:prSet/>
      <dgm:spPr/>
      <dgm:t>
        <a:bodyPr/>
        <a:lstStyle/>
        <a:p>
          <a:endParaRPr lang="en-US"/>
        </a:p>
      </dgm:t>
    </dgm:pt>
    <dgm:pt modelId="{8F66534D-491C-4547-845D-155A181B8E7C}" type="sibTrans" cxnId="{CA15EE5E-F1DE-42E1-8787-0536D23182FC}">
      <dgm:prSet/>
      <dgm:spPr/>
      <dgm:t>
        <a:bodyPr/>
        <a:lstStyle/>
        <a:p>
          <a:endParaRPr lang="en-US"/>
        </a:p>
      </dgm:t>
    </dgm:pt>
    <dgm:pt modelId="{E0DDA585-FFB8-47C2-AED3-6108606488F9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Depth of Research Resources</a:t>
          </a:r>
        </a:p>
      </dgm:t>
    </dgm:pt>
    <dgm:pt modelId="{65E2098F-0D53-43CA-ADAB-9FF79F359BBF}" type="parTrans" cxnId="{5029B125-28AC-4AAC-A359-A2B543F07845}">
      <dgm:prSet/>
      <dgm:spPr/>
      <dgm:t>
        <a:bodyPr/>
        <a:lstStyle/>
        <a:p>
          <a:endParaRPr lang="en-US"/>
        </a:p>
      </dgm:t>
    </dgm:pt>
    <dgm:pt modelId="{6153FA5C-C37A-40DA-BA83-2430AD85C585}" type="sibTrans" cxnId="{5029B125-28AC-4AAC-A359-A2B543F07845}">
      <dgm:prSet/>
      <dgm:spPr/>
      <dgm:t>
        <a:bodyPr/>
        <a:lstStyle/>
        <a:p>
          <a:endParaRPr lang="en-US"/>
        </a:p>
      </dgm:t>
    </dgm:pt>
    <dgm:pt modelId="{4A3A6765-5D40-4690-8354-0C86D7C17310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Strength of Parent Company</a:t>
          </a:r>
        </a:p>
      </dgm:t>
    </dgm:pt>
    <dgm:pt modelId="{83B4A208-5F37-464B-A9AB-6D5DC19AE25F}" type="parTrans" cxnId="{DAD744B6-2EAF-4DCD-9770-3954082DE5B2}">
      <dgm:prSet/>
      <dgm:spPr/>
      <dgm:t>
        <a:bodyPr/>
        <a:lstStyle/>
        <a:p>
          <a:endParaRPr lang="en-US"/>
        </a:p>
      </dgm:t>
    </dgm:pt>
    <dgm:pt modelId="{08B3A98C-FE4B-4934-B081-110409042247}" type="sibTrans" cxnId="{DAD744B6-2EAF-4DCD-9770-3954082DE5B2}">
      <dgm:prSet/>
      <dgm:spPr/>
      <dgm:t>
        <a:bodyPr/>
        <a:lstStyle/>
        <a:p>
          <a:endParaRPr lang="en-US"/>
        </a:p>
      </dgm:t>
    </dgm:pt>
    <dgm:pt modelId="{2BE50027-C766-49A1-A2E9-6B02A1DBEB1F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Internal Management vs. Sub-advisors</a:t>
          </a:r>
        </a:p>
      </dgm:t>
    </dgm:pt>
    <dgm:pt modelId="{D0501EF4-9859-433F-9214-23EEEE5AE869}" type="parTrans" cxnId="{56534D7E-7776-4C12-A6CC-12911F5B33A9}">
      <dgm:prSet/>
      <dgm:spPr/>
      <dgm:t>
        <a:bodyPr/>
        <a:lstStyle/>
        <a:p>
          <a:endParaRPr lang="en-US"/>
        </a:p>
      </dgm:t>
    </dgm:pt>
    <dgm:pt modelId="{824CAE7F-7890-4B3F-A2E9-C510D5FBD0C9}" type="sibTrans" cxnId="{56534D7E-7776-4C12-A6CC-12911F5B33A9}">
      <dgm:prSet/>
      <dgm:spPr/>
      <dgm:t>
        <a:bodyPr/>
        <a:lstStyle/>
        <a:p>
          <a:endParaRPr lang="en-US"/>
        </a:p>
      </dgm:t>
    </dgm:pt>
    <dgm:pt modelId="{79AFEECD-E547-4513-AC83-E74BC89D66C2}">
      <dgm:prSet phldrT="[Text]" custT="1"/>
      <dgm:spPr>
        <a:solidFill>
          <a:srgbClr val="275C9D"/>
        </a:solidFill>
      </dgm:spPr>
      <dgm:t>
        <a:bodyPr/>
        <a:lstStyle/>
        <a:p>
          <a:r>
            <a:rPr lang="en-US" sz="1800" dirty="0"/>
            <a:t>Portfolio Composition</a:t>
          </a:r>
        </a:p>
      </dgm:t>
    </dgm:pt>
    <dgm:pt modelId="{26FDDF7F-195D-416A-A2C8-2F171E669C03}" type="parTrans" cxnId="{CB921AE9-4F8D-4D35-A03D-598C4C8D7DC3}">
      <dgm:prSet/>
      <dgm:spPr/>
      <dgm:t>
        <a:bodyPr/>
        <a:lstStyle/>
        <a:p>
          <a:endParaRPr lang="en-US"/>
        </a:p>
      </dgm:t>
    </dgm:pt>
    <dgm:pt modelId="{BAF282B0-CBD3-4BC5-B6A0-708A9D2B94C5}" type="sibTrans" cxnId="{CB921AE9-4F8D-4D35-A03D-598C4C8D7DC3}">
      <dgm:prSet/>
      <dgm:spPr/>
      <dgm:t>
        <a:bodyPr/>
        <a:lstStyle/>
        <a:p>
          <a:endParaRPr lang="en-US"/>
        </a:p>
      </dgm:t>
    </dgm:pt>
    <dgm:pt modelId="{FDBC17B6-736B-43A5-BF62-FD544AED2712}" type="pres">
      <dgm:prSet presAssocID="{2F2EFA73-0329-425B-849C-CA4DB886E710}" presName="linear" presStyleCnt="0">
        <dgm:presLayoutVars>
          <dgm:dir/>
          <dgm:animLvl val="lvl"/>
          <dgm:resizeHandles val="exact"/>
        </dgm:presLayoutVars>
      </dgm:prSet>
      <dgm:spPr/>
    </dgm:pt>
    <dgm:pt modelId="{C8F746B2-532F-42A2-92E7-5D18DB9269A5}" type="pres">
      <dgm:prSet presAssocID="{6ECC0E2B-6C9D-422D-8282-43AAB6305404}" presName="parentLin" presStyleCnt="0"/>
      <dgm:spPr/>
    </dgm:pt>
    <dgm:pt modelId="{7CB0AB46-5811-4D4A-A96B-5B26ACC732C0}" type="pres">
      <dgm:prSet presAssocID="{6ECC0E2B-6C9D-422D-8282-43AAB6305404}" presName="parentLeftMargin" presStyleLbl="node1" presStyleIdx="0" presStyleCnt="7"/>
      <dgm:spPr/>
    </dgm:pt>
    <dgm:pt modelId="{7BDFFC76-0334-4079-9C44-1B979EF38317}" type="pres">
      <dgm:prSet presAssocID="{6ECC0E2B-6C9D-422D-8282-43AAB6305404}" presName="parentText" presStyleLbl="node1" presStyleIdx="0" presStyleCnt="7" custScaleX="107143">
        <dgm:presLayoutVars>
          <dgm:chMax val="0"/>
          <dgm:bulletEnabled val="1"/>
        </dgm:presLayoutVars>
      </dgm:prSet>
      <dgm:spPr/>
    </dgm:pt>
    <dgm:pt modelId="{293BC2C8-838B-4F41-9C17-4296CE6E701C}" type="pres">
      <dgm:prSet presAssocID="{6ECC0E2B-6C9D-422D-8282-43AAB6305404}" presName="negativeSpace" presStyleCnt="0"/>
      <dgm:spPr/>
    </dgm:pt>
    <dgm:pt modelId="{7EEB8F9D-96F7-4789-AD97-83A48416C2D8}" type="pres">
      <dgm:prSet presAssocID="{6ECC0E2B-6C9D-422D-8282-43AAB6305404}" presName="childText" presStyleLbl="conFgAcc1" presStyleIdx="0" presStyleCnt="7">
        <dgm:presLayoutVars>
          <dgm:bulletEnabled val="1"/>
        </dgm:presLayoutVars>
      </dgm:prSet>
      <dgm:spPr/>
    </dgm:pt>
    <dgm:pt modelId="{6F35BD53-4BDE-46D5-A812-ED3F0143A467}" type="pres">
      <dgm:prSet presAssocID="{1BEFAA13-6B34-4307-BB79-7DD47C510236}" presName="spaceBetweenRectangles" presStyleCnt="0"/>
      <dgm:spPr/>
    </dgm:pt>
    <dgm:pt modelId="{522A1DAF-FBF7-424C-BA8E-11661D40C654}" type="pres">
      <dgm:prSet presAssocID="{EDB554B0-1082-4522-8F3B-832945BA9F7A}" presName="parentLin" presStyleCnt="0"/>
      <dgm:spPr/>
    </dgm:pt>
    <dgm:pt modelId="{6C26D9B3-3147-4F18-A1B6-4515ADE9A30D}" type="pres">
      <dgm:prSet presAssocID="{EDB554B0-1082-4522-8F3B-832945BA9F7A}" presName="parentLeftMargin" presStyleLbl="node1" presStyleIdx="0" presStyleCnt="7"/>
      <dgm:spPr/>
    </dgm:pt>
    <dgm:pt modelId="{272EA0AA-BD9C-4005-A081-9827B99C6400}" type="pres">
      <dgm:prSet presAssocID="{EDB554B0-1082-4522-8F3B-832945BA9F7A}" presName="parentText" presStyleLbl="node1" presStyleIdx="1" presStyleCnt="7" custScaleX="107143">
        <dgm:presLayoutVars>
          <dgm:chMax val="0"/>
          <dgm:bulletEnabled val="1"/>
        </dgm:presLayoutVars>
      </dgm:prSet>
      <dgm:spPr/>
    </dgm:pt>
    <dgm:pt modelId="{D9F04E9A-6CC0-43E9-B899-3CB908C92FBD}" type="pres">
      <dgm:prSet presAssocID="{EDB554B0-1082-4522-8F3B-832945BA9F7A}" presName="negativeSpace" presStyleCnt="0"/>
      <dgm:spPr/>
    </dgm:pt>
    <dgm:pt modelId="{883AC26A-CBD4-4BF9-AD2E-A85F6C5C109C}" type="pres">
      <dgm:prSet presAssocID="{EDB554B0-1082-4522-8F3B-832945BA9F7A}" presName="childText" presStyleLbl="conFgAcc1" presStyleIdx="1" presStyleCnt="7">
        <dgm:presLayoutVars>
          <dgm:bulletEnabled val="1"/>
        </dgm:presLayoutVars>
      </dgm:prSet>
      <dgm:spPr/>
    </dgm:pt>
    <dgm:pt modelId="{40E7C65F-3CC3-496D-8076-19C592E43C1B}" type="pres">
      <dgm:prSet presAssocID="{6E82CDE4-EE19-4EA9-91D1-2721DA210758}" presName="spaceBetweenRectangles" presStyleCnt="0"/>
      <dgm:spPr/>
    </dgm:pt>
    <dgm:pt modelId="{43EF8D61-164B-440A-8144-BC69B6662631}" type="pres">
      <dgm:prSet presAssocID="{516DE0DD-E672-4F40-8890-E091528E8A48}" presName="parentLin" presStyleCnt="0"/>
      <dgm:spPr/>
    </dgm:pt>
    <dgm:pt modelId="{53BF273E-DCB4-40FE-B6E5-1D7BCCCFD77E}" type="pres">
      <dgm:prSet presAssocID="{516DE0DD-E672-4F40-8890-E091528E8A48}" presName="parentLeftMargin" presStyleLbl="node1" presStyleIdx="1" presStyleCnt="7"/>
      <dgm:spPr/>
    </dgm:pt>
    <dgm:pt modelId="{709E313A-D019-4743-8F0C-19B36B356349}" type="pres">
      <dgm:prSet presAssocID="{516DE0DD-E672-4F40-8890-E091528E8A48}" presName="parentText" presStyleLbl="node1" presStyleIdx="2" presStyleCnt="7" custScaleX="107143">
        <dgm:presLayoutVars>
          <dgm:chMax val="0"/>
          <dgm:bulletEnabled val="1"/>
        </dgm:presLayoutVars>
      </dgm:prSet>
      <dgm:spPr/>
    </dgm:pt>
    <dgm:pt modelId="{47B142AA-E669-44DC-BBEE-EB5D6E8384D3}" type="pres">
      <dgm:prSet presAssocID="{516DE0DD-E672-4F40-8890-E091528E8A48}" presName="negativeSpace" presStyleCnt="0"/>
      <dgm:spPr/>
    </dgm:pt>
    <dgm:pt modelId="{BC310D72-1314-4B8B-BF80-3ACBBF460E4F}" type="pres">
      <dgm:prSet presAssocID="{516DE0DD-E672-4F40-8890-E091528E8A48}" presName="childText" presStyleLbl="conFgAcc1" presStyleIdx="2" presStyleCnt="7">
        <dgm:presLayoutVars>
          <dgm:bulletEnabled val="1"/>
        </dgm:presLayoutVars>
      </dgm:prSet>
      <dgm:spPr/>
    </dgm:pt>
    <dgm:pt modelId="{CB5968ED-DBFD-4C16-BDF9-763125AA522B}" type="pres">
      <dgm:prSet presAssocID="{8F66534D-491C-4547-845D-155A181B8E7C}" presName="spaceBetweenRectangles" presStyleCnt="0"/>
      <dgm:spPr/>
    </dgm:pt>
    <dgm:pt modelId="{E078D806-3936-43A6-BFE1-5C782BF9EDEA}" type="pres">
      <dgm:prSet presAssocID="{E0DDA585-FFB8-47C2-AED3-6108606488F9}" presName="parentLin" presStyleCnt="0"/>
      <dgm:spPr/>
    </dgm:pt>
    <dgm:pt modelId="{AC1B0286-77DB-4A3E-BA83-8CB49A96B508}" type="pres">
      <dgm:prSet presAssocID="{E0DDA585-FFB8-47C2-AED3-6108606488F9}" presName="parentLeftMargin" presStyleLbl="node1" presStyleIdx="2" presStyleCnt="7"/>
      <dgm:spPr/>
    </dgm:pt>
    <dgm:pt modelId="{1E8368FE-5A48-4424-82CA-A707F1F95430}" type="pres">
      <dgm:prSet presAssocID="{E0DDA585-FFB8-47C2-AED3-6108606488F9}" presName="parentText" presStyleLbl="node1" presStyleIdx="3" presStyleCnt="7" custScaleX="107143">
        <dgm:presLayoutVars>
          <dgm:chMax val="0"/>
          <dgm:bulletEnabled val="1"/>
        </dgm:presLayoutVars>
      </dgm:prSet>
      <dgm:spPr/>
    </dgm:pt>
    <dgm:pt modelId="{2485B5A7-D73B-4A00-96FA-EAC1BA1FF854}" type="pres">
      <dgm:prSet presAssocID="{E0DDA585-FFB8-47C2-AED3-6108606488F9}" presName="negativeSpace" presStyleCnt="0"/>
      <dgm:spPr/>
    </dgm:pt>
    <dgm:pt modelId="{DD0A942E-DB55-4A7A-866A-5268A6C1F21B}" type="pres">
      <dgm:prSet presAssocID="{E0DDA585-FFB8-47C2-AED3-6108606488F9}" presName="childText" presStyleLbl="conFgAcc1" presStyleIdx="3" presStyleCnt="7">
        <dgm:presLayoutVars>
          <dgm:bulletEnabled val="1"/>
        </dgm:presLayoutVars>
      </dgm:prSet>
      <dgm:spPr/>
    </dgm:pt>
    <dgm:pt modelId="{F5BA08E8-4F6D-4FF6-B30C-81595320B8F5}" type="pres">
      <dgm:prSet presAssocID="{6153FA5C-C37A-40DA-BA83-2430AD85C585}" presName="spaceBetweenRectangles" presStyleCnt="0"/>
      <dgm:spPr/>
    </dgm:pt>
    <dgm:pt modelId="{A418645E-4FBF-45E7-98D7-B0BF694EAB23}" type="pres">
      <dgm:prSet presAssocID="{4A3A6765-5D40-4690-8354-0C86D7C17310}" presName="parentLin" presStyleCnt="0"/>
      <dgm:spPr/>
    </dgm:pt>
    <dgm:pt modelId="{24E155CC-527C-48F6-AE99-A205B6C4C07F}" type="pres">
      <dgm:prSet presAssocID="{4A3A6765-5D40-4690-8354-0C86D7C17310}" presName="parentLeftMargin" presStyleLbl="node1" presStyleIdx="3" presStyleCnt="7"/>
      <dgm:spPr/>
    </dgm:pt>
    <dgm:pt modelId="{55EB7B13-A93C-40CD-80B2-7941AE62D112}" type="pres">
      <dgm:prSet presAssocID="{4A3A6765-5D40-4690-8354-0C86D7C17310}" presName="parentText" presStyleLbl="node1" presStyleIdx="4" presStyleCnt="7" custScaleX="107143">
        <dgm:presLayoutVars>
          <dgm:chMax val="0"/>
          <dgm:bulletEnabled val="1"/>
        </dgm:presLayoutVars>
      </dgm:prSet>
      <dgm:spPr/>
    </dgm:pt>
    <dgm:pt modelId="{35C12899-DD79-4F4A-92ED-0422AF11BF76}" type="pres">
      <dgm:prSet presAssocID="{4A3A6765-5D40-4690-8354-0C86D7C17310}" presName="negativeSpace" presStyleCnt="0"/>
      <dgm:spPr/>
    </dgm:pt>
    <dgm:pt modelId="{FB941C6B-E43A-4287-9F96-E570A5B6B487}" type="pres">
      <dgm:prSet presAssocID="{4A3A6765-5D40-4690-8354-0C86D7C17310}" presName="childText" presStyleLbl="conFgAcc1" presStyleIdx="4" presStyleCnt="7">
        <dgm:presLayoutVars>
          <dgm:bulletEnabled val="1"/>
        </dgm:presLayoutVars>
      </dgm:prSet>
      <dgm:spPr/>
    </dgm:pt>
    <dgm:pt modelId="{BB015FC0-B161-4BD1-A457-2F77B7725356}" type="pres">
      <dgm:prSet presAssocID="{08B3A98C-FE4B-4934-B081-110409042247}" presName="spaceBetweenRectangles" presStyleCnt="0"/>
      <dgm:spPr/>
    </dgm:pt>
    <dgm:pt modelId="{5C90B28F-5BF5-4715-BA8F-1439A786EFBF}" type="pres">
      <dgm:prSet presAssocID="{2BE50027-C766-49A1-A2E9-6B02A1DBEB1F}" presName="parentLin" presStyleCnt="0"/>
      <dgm:spPr/>
    </dgm:pt>
    <dgm:pt modelId="{90ACE933-F69B-4D9B-BAA5-A0F50CD9938D}" type="pres">
      <dgm:prSet presAssocID="{2BE50027-C766-49A1-A2E9-6B02A1DBEB1F}" presName="parentLeftMargin" presStyleLbl="node1" presStyleIdx="4" presStyleCnt="7"/>
      <dgm:spPr/>
    </dgm:pt>
    <dgm:pt modelId="{6CD49FD9-AB95-41B6-9149-A9DBF68DA7AF}" type="pres">
      <dgm:prSet presAssocID="{2BE50027-C766-49A1-A2E9-6B02A1DBEB1F}" presName="parentText" presStyleLbl="node1" presStyleIdx="5" presStyleCnt="7" custScaleX="107143">
        <dgm:presLayoutVars>
          <dgm:chMax val="0"/>
          <dgm:bulletEnabled val="1"/>
        </dgm:presLayoutVars>
      </dgm:prSet>
      <dgm:spPr/>
    </dgm:pt>
    <dgm:pt modelId="{51A7AF95-97AE-43B1-A62C-A42CFF4F89B0}" type="pres">
      <dgm:prSet presAssocID="{2BE50027-C766-49A1-A2E9-6B02A1DBEB1F}" presName="negativeSpace" presStyleCnt="0"/>
      <dgm:spPr/>
    </dgm:pt>
    <dgm:pt modelId="{8FC668A1-5501-4EB8-83FC-0098E58611D3}" type="pres">
      <dgm:prSet presAssocID="{2BE50027-C766-49A1-A2E9-6B02A1DBEB1F}" presName="childText" presStyleLbl="conFgAcc1" presStyleIdx="5" presStyleCnt="7">
        <dgm:presLayoutVars>
          <dgm:bulletEnabled val="1"/>
        </dgm:presLayoutVars>
      </dgm:prSet>
      <dgm:spPr/>
    </dgm:pt>
    <dgm:pt modelId="{BB758699-FE24-4489-B25C-C13EBD1E4FB0}" type="pres">
      <dgm:prSet presAssocID="{824CAE7F-7890-4B3F-A2E9-C510D5FBD0C9}" presName="spaceBetweenRectangles" presStyleCnt="0"/>
      <dgm:spPr/>
    </dgm:pt>
    <dgm:pt modelId="{F946A7A8-855A-49F3-BEEB-F0A5CF1D5980}" type="pres">
      <dgm:prSet presAssocID="{79AFEECD-E547-4513-AC83-E74BC89D66C2}" presName="parentLin" presStyleCnt="0"/>
      <dgm:spPr/>
    </dgm:pt>
    <dgm:pt modelId="{BACF7115-7083-4DD3-B84E-0A2B8EE5F392}" type="pres">
      <dgm:prSet presAssocID="{79AFEECD-E547-4513-AC83-E74BC89D66C2}" presName="parentLeftMargin" presStyleLbl="node1" presStyleIdx="5" presStyleCnt="7"/>
      <dgm:spPr/>
    </dgm:pt>
    <dgm:pt modelId="{F4611CF3-1C1F-4E84-AEB5-93661A6AD511}" type="pres">
      <dgm:prSet presAssocID="{79AFEECD-E547-4513-AC83-E74BC89D66C2}" presName="parentText" presStyleLbl="node1" presStyleIdx="6" presStyleCnt="7" custScaleX="107143">
        <dgm:presLayoutVars>
          <dgm:chMax val="0"/>
          <dgm:bulletEnabled val="1"/>
        </dgm:presLayoutVars>
      </dgm:prSet>
      <dgm:spPr/>
    </dgm:pt>
    <dgm:pt modelId="{15851B38-B1BF-43AE-A39B-07F18C8C3DA2}" type="pres">
      <dgm:prSet presAssocID="{79AFEECD-E547-4513-AC83-E74BC89D66C2}" presName="negativeSpace" presStyleCnt="0"/>
      <dgm:spPr/>
    </dgm:pt>
    <dgm:pt modelId="{DD51ED0D-FA4D-42DC-97C9-C0784ECAC819}" type="pres">
      <dgm:prSet presAssocID="{79AFEECD-E547-4513-AC83-E74BC89D66C2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79AEA006-7EF6-4C53-A9E0-05A67472E072}" srcId="{2F2EFA73-0329-425B-849C-CA4DB886E710}" destId="{EDB554B0-1082-4522-8F3B-832945BA9F7A}" srcOrd="1" destOrd="0" parTransId="{512D5FB6-8715-449B-B552-2087399F6A7D}" sibTransId="{6E82CDE4-EE19-4EA9-91D1-2721DA210758}"/>
    <dgm:cxn modelId="{F6EFE606-7E6F-4457-8A3D-BE139E6E2E21}" type="presOf" srcId="{79AFEECD-E547-4513-AC83-E74BC89D66C2}" destId="{BACF7115-7083-4DD3-B84E-0A2B8EE5F392}" srcOrd="0" destOrd="0" presId="urn:microsoft.com/office/officeart/2005/8/layout/list1"/>
    <dgm:cxn modelId="{5029B125-28AC-4AAC-A359-A2B543F07845}" srcId="{2F2EFA73-0329-425B-849C-CA4DB886E710}" destId="{E0DDA585-FFB8-47C2-AED3-6108606488F9}" srcOrd="3" destOrd="0" parTransId="{65E2098F-0D53-43CA-ADAB-9FF79F359BBF}" sibTransId="{6153FA5C-C37A-40DA-BA83-2430AD85C585}"/>
    <dgm:cxn modelId="{F3017C2F-EBD5-4001-A1D4-03109A8BF01E}" type="presOf" srcId="{516DE0DD-E672-4F40-8890-E091528E8A48}" destId="{53BF273E-DCB4-40FE-B6E5-1D7BCCCFD77E}" srcOrd="0" destOrd="0" presId="urn:microsoft.com/office/officeart/2005/8/layout/list1"/>
    <dgm:cxn modelId="{09365830-1E88-4E97-89D2-15CBEB340B56}" type="presOf" srcId="{E0DDA585-FFB8-47C2-AED3-6108606488F9}" destId="{AC1B0286-77DB-4A3E-BA83-8CB49A96B508}" srcOrd="0" destOrd="0" presId="urn:microsoft.com/office/officeart/2005/8/layout/list1"/>
    <dgm:cxn modelId="{72C4CF37-7995-4CEC-B908-B7101041CC9B}" type="presOf" srcId="{EDB554B0-1082-4522-8F3B-832945BA9F7A}" destId="{6C26D9B3-3147-4F18-A1B6-4515ADE9A30D}" srcOrd="0" destOrd="0" presId="urn:microsoft.com/office/officeart/2005/8/layout/list1"/>
    <dgm:cxn modelId="{CA15EE5E-F1DE-42E1-8787-0536D23182FC}" srcId="{2F2EFA73-0329-425B-849C-CA4DB886E710}" destId="{516DE0DD-E672-4F40-8890-E091528E8A48}" srcOrd="2" destOrd="0" parTransId="{3677E33B-C926-485A-8E62-9F2D432B3289}" sibTransId="{8F66534D-491C-4547-845D-155A181B8E7C}"/>
    <dgm:cxn modelId="{88372A43-060A-41E0-8562-0C23361EE8D0}" type="presOf" srcId="{E0DDA585-FFB8-47C2-AED3-6108606488F9}" destId="{1E8368FE-5A48-4424-82CA-A707F1F95430}" srcOrd="1" destOrd="0" presId="urn:microsoft.com/office/officeart/2005/8/layout/list1"/>
    <dgm:cxn modelId="{E2CDB04B-569E-431E-B5DF-37E3677AF016}" type="presOf" srcId="{4A3A6765-5D40-4690-8354-0C86D7C17310}" destId="{24E155CC-527C-48F6-AE99-A205B6C4C07F}" srcOrd="0" destOrd="0" presId="urn:microsoft.com/office/officeart/2005/8/layout/list1"/>
    <dgm:cxn modelId="{AA83A670-B366-47D3-B539-090BDC351FCC}" type="presOf" srcId="{79AFEECD-E547-4513-AC83-E74BC89D66C2}" destId="{F4611CF3-1C1F-4E84-AEB5-93661A6AD511}" srcOrd="1" destOrd="0" presId="urn:microsoft.com/office/officeart/2005/8/layout/list1"/>
    <dgm:cxn modelId="{4ACBA17A-64FB-43F4-9B41-EB824CBE87E2}" type="presOf" srcId="{EDB554B0-1082-4522-8F3B-832945BA9F7A}" destId="{272EA0AA-BD9C-4005-A081-9827B99C6400}" srcOrd="1" destOrd="0" presId="urn:microsoft.com/office/officeart/2005/8/layout/list1"/>
    <dgm:cxn modelId="{56534D7E-7776-4C12-A6CC-12911F5B33A9}" srcId="{2F2EFA73-0329-425B-849C-CA4DB886E710}" destId="{2BE50027-C766-49A1-A2E9-6B02A1DBEB1F}" srcOrd="5" destOrd="0" parTransId="{D0501EF4-9859-433F-9214-23EEEE5AE869}" sibTransId="{824CAE7F-7890-4B3F-A2E9-C510D5FBD0C9}"/>
    <dgm:cxn modelId="{A9FC058A-6E38-4DD3-BF80-3296D69A5A08}" type="presOf" srcId="{2BE50027-C766-49A1-A2E9-6B02A1DBEB1F}" destId="{90ACE933-F69B-4D9B-BAA5-A0F50CD9938D}" srcOrd="0" destOrd="0" presId="urn:microsoft.com/office/officeart/2005/8/layout/list1"/>
    <dgm:cxn modelId="{376C748A-5185-48F5-B6E3-55259AB13CF4}" type="presOf" srcId="{4A3A6765-5D40-4690-8354-0C86D7C17310}" destId="{55EB7B13-A93C-40CD-80B2-7941AE62D112}" srcOrd="1" destOrd="0" presId="urn:microsoft.com/office/officeart/2005/8/layout/list1"/>
    <dgm:cxn modelId="{5AA5528C-7F91-493A-BCA7-6304527E71B5}" type="presOf" srcId="{2BE50027-C766-49A1-A2E9-6B02A1DBEB1F}" destId="{6CD49FD9-AB95-41B6-9149-A9DBF68DA7AF}" srcOrd="1" destOrd="0" presId="urn:microsoft.com/office/officeart/2005/8/layout/list1"/>
    <dgm:cxn modelId="{107E078E-39A7-4774-8612-A2CA8862CF04}" srcId="{2F2EFA73-0329-425B-849C-CA4DB886E710}" destId="{6ECC0E2B-6C9D-422D-8282-43AAB6305404}" srcOrd="0" destOrd="0" parTransId="{04C64E7C-9314-446F-BDFD-33CA62993CEE}" sibTransId="{1BEFAA13-6B34-4307-BB79-7DD47C510236}"/>
    <dgm:cxn modelId="{20F8D997-81B1-47E8-AA44-81C0CF000909}" type="presOf" srcId="{516DE0DD-E672-4F40-8890-E091528E8A48}" destId="{709E313A-D019-4743-8F0C-19B36B356349}" srcOrd="1" destOrd="0" presId="urn:microsoft.com/office/officeart/2005/8/layout/list1"/>
    <dgm:cxn modelId="{A44B23A4-648F-44AC-9CCA-AD0772809603}" type="presOf" srcId="{2F2EFA73-0329-425B-849C-CA4DB886E710}" destId="{FDBC17B6-736B-43A5-BF62-FD544AED2712}" srcOrd="0" destOrd="0" presId="urn:microsoft.com/office/officeart/2005/8/layout/list1"/>
    <dgm:cxn modelId="{6C15A3AD-7AA6-4225-A6EC-3D6EAA94FB97}" type="presOf" srcId="{6ECC0E2B-6C9D-422D-8282-43AAB6305404}" destId="{7CB0AB46-5811-4D4A-A96B-5B26ACC732C0}" srcOrd="0" destOrd="0" presId="urn:microsoft.com/office/officeart/2005/8/layout/list1"/>
    <dgm:cxn modelId="{DAD744B6-2EAF-4DCD-9770-3954082DE5B2}" srcId="{2F2EFA73-0329-425B-849C-CA4DB886E710}" destId="{4A3A6765-5D40-4690-8354-0C86D7C17310}" srcOrd="4" destOrd="0" parTransId="{83B4A208-5F37-464B-A9AB-6D5DC19AE25F}" sibTransId="{08B3A98C-FE4B-4934-B081-110409042247}"/>
    <dgm:cxn modelId="{CB921AE9-4F8D-4D35-A03D-598C4C8D7DC3}" srcId="{2F2EFA73-0329-425B-849C-CA4DB886E710}" destId="{79AFEECD-E547-4513-AC83-E74BC89D66C2}" srcOrd="6" destOrd="0" parTransId="{26FDDF7F-195D-416A-A2C8-2F171E669C03}" sibTransId="{BAF282B0-CBD3-4BC5-B6A0-708A9D2B94C5}"/>
    <dgm:cxn modelId="{BF2F27EA-9387-4B71-BCE3-BC92FE86333B}" type="presOf" srcId="{6ECC0E2B-6C9D-422D-8282-43AAB6305404}" destId="{7BDFFC76-0334-4079-9C44-1B979EF38317}" srcOrd="1" destOrd="0" presId="urn:microsoft.com/office/officeart/2005/8/layout/list1"/>
    <dgm:cxn modelId="{824F36CF-AE85-4EFB-9A54-98E9F3D76BBD}" type="presParOf" srcId="{FDBC17B6-736B-43A5-BF62-FD544AED2712}" destId="{C8F746B2-532F-42A2-92E7-5D18DB9269A5}" srcOrd="0" destOrd="0" presId="urn:microsoft.com/office/officeart/2005/8/layout/list1"/>
    <dgm:cxn modelId="{F9976C11-F91D-46FF-A37B-1B6DD4DDAB7F}" type="presParOf" srcId="{C8F746B2-532F-42A2-92E7-5D18DB9269A5}" destId="{7CB0AB46-5811-4D4A-A96B-5B26ACC732C0}" srcOrd="0" destOrd="0" presId="urn:microsoft.com/office/officeart/2005/8/layout/list1"/>
    <dgm:cxn modelId="{0EB16E7B-E720-44D5-83A8-6F848B85E039}" type="presParOf" srcId="{C8F746B2-532F-42A2-92E7-5D18DB9269A5}" destId="{7BDFFC76-0334-4079-9C44-1B979EF38317}" srcOrd="1" destOrd="0" presId="urn:microsoft.com/office/officeart/2005/8/layout/list1"/>
    <dgm:cxn modelId="{35B39B3B-B910-4D23-B2E5-75EBD2F15255}" type="presParOf" srcId="{FDBC17B6-736B-43A5-BF62-FD544AED2712}" destId="{293BC2C8-838B-4F41-9C17-4296CE6E701C}" srcOrd="1" destOrd="0" presId="urn:microsoft.com/office/officeart/2005/8/layout/list1"/>
    <dgm:cxn modelId="{27A1C7C0-766F-4D7C-BBE5-171F4821A7E5}" type="presParOf" srcId="{FDBC17B6-736B-43A5-BF62-FD544AED2712}" destId="{7EEB8F9D-96F7-4789-AD97-83A48416C2D8}" srcOrd="2" destOrd="0" presId="urn:microsoft.com/office/officeart/2005/8/layout/list1"/>
    <dgm:cxn modelId="{450C9DC5-0ED2-45A9-A439-6A1C5D6BB1D2}" type="presParOf" srcId="{FDBC17B6-736B-43A5-BF62-FD544AED2712}" destId="{6F35BD53-4BDE-46D5-A812-ED3F0143A467}" srcOrd="3" destOrd="0" presId="urn:microsoft.com/office/officeart/2005/8/layout/list1"/>
    <dgm:cxn modelId="{97413112-DC24-43FA-8A86-16D749A46E92}" type="presParOf" srcId="{FDBC17B6-736B-43A5-BF62-FD544AED2712}" destId="{522A1DAF-FBF7-424C-BA8E-11661D40C654}" srcOrd="4" destOrd="0" presId="urn:microsoft.com/office/officeart/2005/8/layout/list1"/>
    <dgm:cxn modelId="{4A0B617F-7CE8-4CC0-9C27-73B7407637D7}" type="presParOf" srcId="{522A1DAF-FBF7-424C-BA8E-11661D40C654}" destId="{6C26D9B3-3147-4F18-A1B6-4515ADE9A30D}" srcOrd="0" destOrd="0" presId="urn:microsoft.com/office/officeart/2005/8/layout/list1"/>
    <dgm:cxn modelId="{4D2B503B-C584-45BC-88C0-617F389F2B27}" type="presParOf" srcId="{522A1DAF-FBF7-424C-BA8E-11661D40C654}" destId="{272EA0AA-BD9C-4005-A081-9827B99C6400}" srcOrd="1" destOrd="0" presId="urn:microsoft.com/office/officeart/2005/8/layout/list1"/>
    <dgm:cxn modelId="{A854C779-0EA2-49D3-BE72-34776E6F5046}" type="presParOf" srcId="{FDBC17B6-736B-43A5-BF62-FD544AED2712}" destId="{D9F04E9A-6CC0-43E9-B899-3CB908C92FBD}" srcOrd="5" destOrd="0" presId="urn:microsoft.com/office/officeart/2005/8/layout/list1"/>
    <dgm:cxn modelId="{5B098E79-3C89-40D9-87B0-33CB5788CBBC}" type="presParOf" srcId="{FDBC17B6-736B-43A5-BF62-FD544AED2712}" destId="{883AC26A-CBD4-4BF9-AD2E-A85F6C5C109C}" srcOrd="6" destOrd="0" presId="urn:microsoft.com/office/officeart/2005/8/layout/list1"/>
    <dgm:cxn modelId="{5CF58841-4879-49ED-AB45-34BB43D896A6}" type="presParOf" srcId="{FDBC17B6-736B-43A5-BF62-FD544AED2712}" destId="{40E7C65F-3CC3-496D-8076-19C592E43C1B}" srcOrd="7" destOrd="0" presId="urn:microsoft.com/office/officeart/2005/8/layout/list1"/>
    <dgm:cxn modelId="{AFD56BA3-E69E-4D35-8FBD-B64CA0FE6C8F}" type="presParOf" srcId="{FDBC17B6-736B-43A5-BF62-FD544AED2712}" destId="{43EF8D61-164B-440A-8144-BC69B6662631}" srcOrd="8" destOrd="0" presId="urn:microsoft.com/office/officeart/2005/8/layout/list1"/>
    <dgm:cxn modelId="{184578AB-1AE9-496E-B6B0-15405229041D}" type="presParOf" srcId="{43EF8D61-164B-440A-8144-BC69B6662631}" destId="{53BF273E-DCB4-40FE-B6E5-1D7BCCCFD77E}" srcOrd="0" destOrd="0" presId="urn:microsoft.com/office/officeart/2005/8/layout/list1"/>
    <dgm:cxn modelId="{FC4A9CDC-42BB-497E-86FC-C9C983B48E2F}" type="presParOf" srcId="{43EF8D61-164B-440A-8144-BC69B6662631}" destId="{709E313A-D019-4743-8F0C-19B36B356349}" srcOrd="1" destOrd="0" presId="urn:microsoft.com/office/officeart/2005/8/layout/list1"/>
    <dgm:cxn modelId="{72BB64C4-4B8F-4907-BFF5-CA3849F6FA9A}" type="presParOf" srcId="{FDBC17B6-736B-43A5-BF62-FD544AED2712}" destId="{47B142AA-E669-44DC-BBEE-EB5D6E8384D3}" srcOrd="9" destOrd="0" presId="urn:microsoft.com/office/officeart/2005/8/layout/list1"/>
    <dgm:cxn modelId="{EF53822B-2D8A-4A15-9A5B-43C037FF4B67}" type="presParOf" srcId="{FDBC17B6-736B-43A5-BF62-FD544AED2712}" destId="{BC310D72-1314-4B8B-BF80-3ACBBF460E4F}" srcOrd="10" destOrd="0" presId="urn:microsoft.com/office/officeart/2005/8/layout/list1"/>
    <dgm:cxn modelId="{76A702CB-AD83-4EAB-92FB-C416D928B61E}" type="presParOf" srcId="{FDBC17B6-736B-43A5-BF62-FD544AED2712}" destId="{CB5968ED-DBFD-4C16-BDF9-763125AA522B}" srcOrd="11" destOrd="0" presId="urn:microsoft.com/office/officeart/2005/8/layout/list1"/>
    <dgm:cxn modelId="{2166E687-0754-40ED-8B2C-E9714D745AA7}" type="presParOf" srcId="{FDBC17B6-736B-43A5-BF62-FD544AED2712}" destId="{E078D806-3936-43A6-BFE1-5C782BF9EDEA}" srcOrd="12" destOrd="0" presId="urn:microsoft.com/office/officeart/2005/8/layout/list1"/>
    <dgm:cxn modelId="{5C77E1C1-9B13-4554-84BC-4305DE4F96BD}" type="presParOf" srcId="{E078D806-3936-43A6-BFE1-5C782BF9EDEA}" destId="{AC1B0286-77DB-4A3E-BA83-8CB49A96B508}" srcOrd="0" destOrd="0" presId="urn:microsoft.com/office/officeart/2005/8/layout/list1"/>
    <dgm:cxn modelId="{D1715171-7400-4E5A-862C-3810656AB9A7}" type="presParOf" srcId="{E078D806-3936-43A6-BFE1-5C782BF9EDEA}" destId="{1E8368FE-5A48-4424-82CA-A707F1F95430}" srcOrd="1" destOrd="0" presId="urn:microsoft.com/office/officeart/2005/8/layout/list1"/>
    <dgm:cxn modelId="{1D2CEF04-51C9-4AB6-AFCC-7BFE1E91534F}" type="presParOf" srcId="{FDBC17B6-736B-43A5-BF62-FD544AED2712}" destId="{2485B5A7-D73B-4A00-96FA-EAC1BA1FF854}" srcOrd="13" destOrd="0" presId="urn:microsoft.com/office/officeart/2005/8/layout/list1"/>
    <dgm:cxn modelId="{26967E35-016B-4A85-85E0-ACF838B51DD0}" type="presParOf" srcId="{FDBC17B6-736B-43A5-BF62-FD544AED2712}" destId="{DD0A942E-DB55-4A7A-866A-5268A6C1F21B}" srcOrd="14" destOrd="0" presId="urn:microsoft.com/office/officeart/2005/8/layout/list1"/>
    <dgm:cxn modelId="{9003EC5A-C02E-4A0D-98F4-CC86CF57A818}" type="presParOf" srcId="{FDBC17B6-736B-43A5-BF62-FD544AED2712}" destId="{F5BA08E8-4F6D-4FF6-B30C-81595320B8F5}" srcOrd="15" destOrd="0" presId="urn:microsoft.com/office/officeart/2005/8/layout/list1"/>
    <dgm:cxn modelId="{534922F8-50F9-47CE-9C14-D15E57BF4DA1}" type="presParOf" srcId="{FDBC17B6-736B-43A5-BF62-FD544AED2712}" destId="{A418645E-4FBF-45E7-98D7-B0BF694EAB23}" srcOrd="16" destOrd="0" presId="urn:microsoft.com/office/officeart/2005/8/layout/list1"/>
    <dgm:cxn modelId="{C7F8F313-A3D9-4C6D-8425-17E10AA3F275}" type="presParOf" srcId="{A418645E-4FBF-45E7-98D7-B0BF694EAB23}" destId="{24E155CC-527C-48F6-AE99-A205B6C4C07F}" srcOrd="0" destOrd="0" presId="urn:microsoft.com/office/officeart/2005/8/layout/list1"/>
    <dgm:cxn modelId="{5195D2F1-A30E-4A3F-B08F-B876AC5DAAB3}" type="presParOf" srcId="{A418645E-4FBF-45E7-98D7-B0BF694EAB23}" destId="{55EB7B13-A93C-40CD-80B2-7941AE62D112}" srcOrd="1" destOrd="0" presId="urn:microsoft.com/office/officeart/2005/8/layout/list1"/>
    <dgm:cxn modelId="{28D9205C-629F-4708-9685-2CD672A5B20F}" type="presParOf" srcId="{FDBC17B6-736B-43A5-BF62-FD544AED2712}" destId="{35C12899-DD79-4F4A-92ED-0422AF11BF76}" srcOrd="17" destOrd="0" presId="urn:microsoft.com/office/officeart/2005/8/layout/list1"/>
    <dgm:cxn modelId="{CDCEE971-BE83-4487-9447-AEF0461EF838}" type="presParOf" srcId="{FDBC17B6-736B-43A5-BF62-FD544AED2712}" destId="{FB941C6B-E43A-4287-9F96-E570A5B6B487}" srcOrd="18" destOrd="0" presId="urn:microsoft.com/office/officeart/2005/8/layout/list1"/>
    <dgm:cxn modelId="{8C3E029C-8509-451B-9EB5-F19E65F69654}" type="presParOf" srcId="{FDBC17B6-736B-43A5-BF62-FD544AED2712}" destId="{BB015FC0-B161-4BD1-A457-2F77B7725356}" srcOrd="19" destOrd="0" presId="urn:microsoft.com/office/officeart/2005/8/layout/list1"/>
    <dgm:cxn modelId="{0B85A2A4-A99F-4A6B-A07C-752F53AD1FB5}" type="presParOf" srcId="{FDBC17B6-736B-43A5-BF62-FD544AED2712}" destId="{5C90B28F-5BF5-4715-BA8F-1439A786EFBF}" srcOrd="20" destOrd="0" presId="urn:microsoft.com/office/officeart/2005/8/layout/list1"/>
    <dgm:cxn modelId="{E02FEBB4-0B0D-40EE-BC98-15B3E1396EE8}" type="presParOf" srcId="{5C90B28F-5BF5-4715-BA8F-1439A786EFBF}" destId="{90ACE933-F69B-4D9B-BAA5-A0F50CD9938D}" srcOrd="0" destOrd="0" presId="urn:microsoft.com/office/officeart/2005/8/layout/list1"/>
    <dgm:cxn modelId="{78C3A5EC-D652-433A-B48E-5B97AE530A21}" type="presParOf" srcId="{5C90B28F-5BF5-4715-BA8F-1439A786EFBF}" destId="{6CD49FD9-AB95-41B6-9149-A9DBF68DA7AF}" srcOrd="1" destOrd="0" presId="urn:microsoft.com/office/officeart/2005/8/layout/list1"/>
    <dgm:cxn modelId="{81EB6235-58CA-461E-BDB0-ADADA49604DD}" type="presParOf" srcId="{FDBC17B6-736B-43A5-BF62-FD544AED2712}" destId="{51A7AF95-97AE-43B1-A62C-A42CFF4F89B0}" srcOrd="21" destOrd="0" presId="urn:microsoft.com/office/officeart/2005/8/layout/list1"/>
    <dgm:cxn modelId="{50AC302F-88AF-4F87-A287-060C3345339D}" type="presParOf" srcId="{FDBC17B6-736B-43A5-BF62-FD544AED2712}" destId="{8FC668A1-5501-4EB8-83FC-0098E58611D3}" srcOrd="22" destOrd="0" presId="urn:microsoft.com/office/officeart/2005/8/layout/list1"/>
    <dgm:cxn modelId="{829E3D2D-328F-4305-A536-550CC45A12CD}" type="presParOf" srcId="{FDBC17B6-736B-43A5-BF62-FD544AED2712}" destId="{BB758699-FE24-4489-B25C-C13EBD1E4FB0}" srcOrd="23" destOrd="0" presId="urn:microsoft.com/office/officeart/2005/8/layout/list1"/>
    <dgm:cxn modelId="{26855B1C-7B15-4562-8D3C-3DA9D445013C}" type="presParOf" srcId="{FDBC17B6-736B-43A5-BF62-FD544AED2712}" destId="{F946A7A8-855A-49F3-BEEB-F0A5CF1D5980}" srcOrd="24" destOrd="0" presId="urn:microsoft.com/office/officeart/2005/8/layout/list1"/>
    <dgm:cxn modelId="{4D54F849-1557-4951-8D69-031ED3AEBE0F}" type="presParOf" srcId="{F946A7A8-855A-49F3-BEEB-F0A5CF1D5980}" destId="{BACF7115-7083-4DD3-B84E-0A2B8EE5F392}" srcOrd="0" destOrd="0" presId="urn:microsoft.com/office/officeart/2005/8/layout/list1"/>
    <dgm:cxn modelId="{E6DE7EFD-63EE-4D62-8F66-E409648B66AD}" type="presParOf" srcId="{F946A7A8-855A-49F3-BEEB-F0A5CF1D5980}" destId="{F4611CF3-1C1F-4E84-AEB5-93661A6AD511}" srcOrd="1" destOrd="0" presId="urn:microsoft.com/office/officeart/2005/8/layout/list1"/>
    <dgm:cxn modelId="{89510160-43B6-4831-8577-E9FE8D4F6CC3}" type="presParOf" srcId="{FDBC17B6-736B-43A5-BF62-FD544AED2712}" destId="{15851B38-B1BF-43AE-A39B-07F18C8C3DA2}" srcOrd="25" destOrd="0" presId="urn:microsoft.com/office/officeart/2005/8/layout/list1"/>
    <dgm:cxn modelId="{6505C32F-DE8A-4CB8-AD10-20BEC46891DF}" type="presParOf" srcId="{FDBC17B6-736B-43A5-BF62-FD544AED2712}" destId="{DD51ED0D-FA4D-42DC-97C9-C0784ECAC819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04B58-5BCB-4DF3-8A8B-6E49827396EA}">
      <dsp:nvSpPr>
        <dsp:cNvPr id="0" name=""/>
        <dsp:cNvSpPr/>
      </dsp:nvSpPr>
      <dsp:spPr>
        <a:xfrm>
          <a:off x="672655" y="0"/>
          <a:ext cx="7623429" cy="4394200"/>
        </a:xfrm>
        <a:prstGeom prst="rightArrow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A55A33C-97EA-4D68-B387-941A2E30B56F}">
      <dsp:nvSpPr>
        <dsp:cNvPr id="0" name=""/>
        <dsp:cNvSpPr/>
      </dsp:nvSpPr>
      <dsp:spPr>
        <a:xfrm>
          <a:off x="1169663" y="228595"/>
          <a:ext cx="3083004" cy="3937009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RFI Sent To: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John Hancock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Invesco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Morley via Principal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Columbia via Ameriprise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MetLife via Great Gray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Galliard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York Life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Putnam-Franklin-Templeton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Standard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Goldman Sachs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Federated Hermes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T. Rowe Price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PIMCO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20163" y="379095"/>
        <a:ext cx="2782004" cy="3636009"/>
      </dsp:txXfrm>
    </dsp:sp>
    <dsp:sp modelId="{5390D19C-F4CB-4A4E-B847-19DA3917EA74}">
      <dsp:nvSpPr>
        <dsp:cNvPr id="0" name=""/>
        <dsp:cNvSpPr/>
      </dsp:nvSpPr>
      <dsp:spPr>
        <a:xfrm>
          <a:off x="4699010" y="685802"/>
          <a:ext cx="2795267" cy="302259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Responses From: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John Hancock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Invesco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Morley via Principal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Columbia via Ameriprise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MetLife via Great Gray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New York Life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The Standard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Federated Hermes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tx2"/>
            </a:buClr>
            <a:buFont typeface="Wingdings" panose="05000000000000000000" pitchFamily="2" charset="2"/>
            <a:buNone/>
          </a:pP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ea typeface="+mn-ea"/>
              <a:cs typeface="+mn-cs"/>
            </a:rPr>
            <a:t>T. Rowe Price</a:t>
          </a:r>
        </a:p>
      </dsp:txBody>
      <dsp:txXfrm>
        <a:off x="4835464" y="822256"/>
        <a:ext cx="2522359" cy="2749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ECA732-0FD5-4F2A-88FF-99FF86015ADD}">
      <dsp:nvSpPr>
        <dsp:cNvPr id="0" name=""/>
        <dsp:cNvSpPr/>
      </dsp:nvSpPr>
      <dsp:spPr>
        <a:xfrm>
          <a:off x="716458" y="1984"/>
          <a:ext cx="2220515" cy="1332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T. Rowe Price</a:t>
          </a:r>
        </a:p>
      </dsp:txBody>
      <dsp:txXfrm>
        <a:off x="716458" y="1984"/>
        <a:ext cx="2220515" cy="1332309"/>
      </dsp:txXfrm>
    </dsp:sp>
    <dsp:sp modelId="{9D52CA39-6A13-4B33-A97A-8D855EF34D9C}">
      <dsp:nvSpPr>
        <dsp:cNvPr id="0" name=""/>
        <dsp:cNvSpPr/>
      </dsp:nvSpPr>
      <dsp:spPr>
        <a:xfrm>
          <a:off x="3159025" y="1984"/>
          <a:ext cx="2220515" cy="1332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Columbia / Ameriprise</a:t>
          </a:r>
        </a:p>
      </dsp:txBody>
      <dsp:txXfrm>
        <a:off x="3159025" y="1984"/>
        <a:ext cx="2220515" cy="1332309"/>
      </dsp:txXfrm>
    </dsp:sp>
    <dsp:sp modelId="{476D3862-16F2-4FA2-B871-3D2022A7207D}">
      <dsp:nvSpPr>
        <dsp:cNvPr id="0" name=""/>
        <dsp:cNvSpPr/>
      </dsp:nvSpPr>
      <dsp:spPr>
        <a:xfrm>
          <a:off x="716458" y="1556345"/>
          <a:ext cx="2220515" cy="1332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Invesco</a:t>
          </a:r>
        </a:p>
      </dsp:txBody>
      <dsp:txXfrm>
        <a:off x="716458" y="1556345"/>
        <a:ext cx="2220515" cy="1332309"/>
      </dsp:txXfrm>
    </dsp:sp>
    <dsp:sp modelId="{1BFA9EAE-95B6-4B38-9321-174D5BD24440}">
      <dsp:nvSpPr>
        <dsp:cNvPr id="0" name=""/>
        <dsp:cNvSpPr/>
      </dsp:nvSpPr>
      <dsp:spPr>
        <a:xfrm>
          <a:off x="3159025" y="1556345"/>
          <a:ext cx="2220515" cy="1332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York Life</a:t>
          </a:r>
        </a:p>
      </dsp:txBody>
      <dsp:txXfrm>
        <a:off x="3159025" y="1556345"/>
        <a:ext cx="2220515" cy="1332309"/>
      </dsp:txXfrm>
    </dsp:sp>
    <dsp:sp modelId="{0EEF4735-5F48-4627-8480-42189F08AA72}">
      <dsp:nvSpPr>
        <dsp:cNvPr id="0" name=""/>
        <dsp:cNvSpPr/>
      </dsp:nvSpPr>
      <dsp:spPr>
        <a:xfrm>
          <a:off x="1937742" y="3110706"/>
          <a:ext cx="2220515" cy="1332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Morley / Principal</a:t>
          </a:r>
        </a:p>
      </dsp:txBody>
      <dsp:txXfrm>
        <a:off x="1937742" y="3110706"/>
        <a:ext cx="2220515" cy="13323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B10A8-F94C-4CAE-B0F0-7BB1B7E351C3}">
      <dsp:nvSpPr>
        <dsp:cNvPr id="0" name=""/>
        <dsp:cNvSpPr/>
      </dsp:nvSpPr>
      <dsp:spPr>
        <a:xfrm>
          <a:off x="-4939180" y="-756833"/>
          <a:ext cx="5882467" cy="5882467"/>
        </a:xfrm>
        <a:prstGeom prst="blockArc">
          <a:avLst>
            <a:gd name="adj1" fmla="val 18900000"/>
            <a:gd name="adj2" fmla="val 2700000"/>
            <a:gd name="adj3" fmla="val 367"/>
          </a:avLst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5EF5C-616B-4A74-A2D2-F1601B75BBC3}">
      <dsp:nvSpPr>
        <dsp:cNvPr id="0" name=""/>
        <dsp:cNvSpPr/>
      </dsp:nvSpPr>
      <dsp:spPr>
        <a:xfrm>
          <a:off x="493963" y="335873"/>
          <a:ext cx="5542036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Available on Fidelity’s record keeping platform</a:t>
          </a:r>
        </a:p>
      </dsp:txBody>
      <dsp:txXfrm>
        <a:off x="493963" y="335873"/>
        <a:ext cx="5542036" cy="672096"/>
      </dsp:txXfrm>
    </dsp:sp>
    <dsp:sp modelId="{730F5029-11E8-43AA-9143-C08BF8711CEF}">
      <dsp:nvSpPr>
        <dsp:cNvPr id="0" name=""/>
        <dsp:cNvSpPr/>
      </dsp:nvSpPr>
      <dsp:spPr>
        <a:xfrm>
          <a:off x="73903" y="251861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1ABE4F-8DF7-416B-B856-FDA37BA5228C}">
      <dsp:nvSpPr>
        <dsp:cNvPr id="0" name=""/>
        <dsp:cNvSpPr/>
      </dsp:nvSpPr>
      <dsp:spPr>
        <a:xfrm>
          <a:off x="879291" y="1344192"/>
          <a:ext cx="5156708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Are not affiliated with Fidelity</a:t>
          </a:r>
        </a:p>
      </dsp:txBody>
      <dsp:txXfrm>
        <a:off x="879291" y="1344192"/>
        <a:ext cx="5156708" cy="672096"/>
      </dsp:txXfrm>
    </dsp:sp>
    <dsp:sp modelId="{F3274A40-D89D-45AD-BC7E-33C6504459D3}">
      <dsp:nvSpPr>
        <dsp:cNvPr id="0" name=""/>
        <dsp:cNvSpPr/>
      </dsp:nvSpPr>
      <dsp:spPr>
        <a:xfrm>
          <a:off x="459231" y="1260180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F3B755-1582-488B-B5DD-4409EE63AFF0}">
      <dsp:nvSpPr>
        <dsp:cNvPr id="0" name=""/>
        <dsp:cNvSpPr/>
      </dsp:nvSpPr>
      <dsp:spPr>
        <a:xfrm>
          <a:off x="879291" y="2352511"/>
          <a:ext cx="5156708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Are benefit-responsive to participant withdrawals and exchanges</a:t>
          </a:r>
        </a:p>
      </dsp:txBody>
      <dsp:txXfrm>
        <a:off x="879291" y="2352511"/>
        <a:ext cx="5156708" cy="672096"/>
      </dsp:txXfrm>
    </dsp:sp>
    <dsp:sp modelId="{9E0F491C-51C6-4317-857A-243424FA9AD1}">
      <dsp:nvSpPr>
        <dsp:cNvPr id="0" name=""/>
        <dsp:cNvSpPr/>
      </dsp:nvSpPr>
      <dsp:spPr>
        <a:xfrm>
          <a:off x="459231" y="2268499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13C7F7-CC16-4EB9-9FE4-EB037561C7D9}">
      <dsp:nvSpPr>
        <dsp:cNvPr id="0" name=""/>
        <dsp:cNvSpPr/>
      </dsp:nvSpPr>
      <dsp:spPr>
        <a:xfrm>
          <a:off x="493963" y="3302001"/>
          <a:ext cx="5542036" cy="789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Exit provision is a 12-month put.  Money released at book value with up to a 12-month delay after written notice. </a:t>
          </a:r>
        </a:p>
      </dsp:txBody>
      <dsp:txXfrm>
        <a:off x="493963" y="3302001"/>
        <a:ext cx="5542036" cy="789753"/>
      </dsp:txXfrm>
    </dsp:sp>
    <dsp:sp modelId="{0952F7D7-2A3E-414F-8F7E-D0DCF69CFC8F}">
      <dsp:nvSpPr>
        <dsp:cNvPr id="0" name=""/>
        <dsp:cNvSpPr/>
      </dsp:nvSpPr>
      <dsp:spPr>
        <a:xfrm>
          <a:off x="73903" y="3276818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B10A8-F94C-4CAE-B0F0-7BB1B7E351C3}">
      <dsp:nvSpPr>
        <dsp:cNvPr id="0" name=""/>
        <dsp:cNvSpPr/>
      </dsp:nvSpPr>
      <dsp:spPr>
        <a:xfrm>
          <a:off x="-4939180" y="-756833"/>
          <a:ext cx="5882467" cy="5882467"/>
        </a:xfrm>
        <a:prstGeom prst="blockArc">
          <a:avLst>
            <a:gd name="adj1" fmla="val 18900000"/>
            <a:gd name="adj2" fmla="val 2700000"/>
            <a:gd name="adj3" fmla="val 367"/>
          </a:avLst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5EF5C-616B-4A74-A2D2-F1601B75BBC3}">
      <dsp:nvSpPr>
        <dsp:cNvPr id="0" name=""/>
        <dsp:cNvSpPr/>
      </dsp:nvSpPr>
      <dsp:spPr>
        <a:xfrm>
          <a:off x="493963" y="335873"/>
          <a:ext cx="5542036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Are portable to other recordkeeping platforms</a:t>
          </a:r>
        </a:p>
      </dsp:txBody>
      <dsp:txXfrm>
        <a:off x="493963" y="335873"/>
        <a:ext cx="5542036" cy="672096"/>
      </dsp:txXfrm>
    </dsp:sp>
    <dsp:sp modelId="{730F5029-11E8-43AA-9143-C08BF8711CEF}">
      <dsp:nvSpPr>
        <dsp:cNvPr id="0" name=""/>
        <dsp:cNvSpPr/>
      </dsp:nvSpPr>
      <dsp:spPr>
        <a:xfrm>
          <a:off x="73903" y="251861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DE3309-92C2-48D5-B575-1BF69F2EEEC6}">
      <dsp:nvSpPr>
        <dsp:cNvPr id="0" name=""/>
        <dsp:cNvSpPr/>
      </dsp:nvSpPr>
      <dsp:spPr>
        <a:xfrm>
          <a:off x="879291" y="1344192"/>
          <a:ext cx="5156708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Have at least 10 years experience in the tax-exempt market</a:t>
          </a:r>
        </a:p>
      </dsp:txBody>
      <dsp:txXfrm>
        <a:off x="879291" y="1344192"/>
        <a:ext cx="5156708" cy="672096"/>
      </dsp:txXfrm>
    </dsp:sp>
    <dsp:sp modelId="{E0AF37D2-79AE-45C0-97B0-47E3C7D75E07}">
      <dsp:nvSpPr>
        <dsp:cNvPr id="0" name=""/>
        <dsp:cNvSpPr/>
      </dsp:nvSpPr>
      <dsp:spPr>
        <a:xfrm>
          <a:off x="459231" y="1260180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6CB572-FE55-4900-9D5F-57A66A31BA0D}">
      <dsp:nvSpPr>
        <dsp:cNvPr id="0" name=""/>
        <dsp:cNvSpPr/>
      </dsp:nvSpPr>
      <dsp:spPr>
        <a:xfrm>
          <a:off x="879291" y="2352511"/>
          <a:ext cx="5156708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Allow OCWD to continue to offer Vanguard Federal Money Market (VMFXX)</a:t>
          </a:r>
        </a:p>
      </dsp:txBody>
      <dsp:txXfrm>
        <a:off x="879291" y="2352511"/>
        <a:ext cx="5156708" cy="672096"/>
      </dsp:txXfrm>
    </dsp:sp>
    <dsp:sp modelId="{88C314D6-9CF2-4CC6-BCE4-6FA9FDD7704F}">
      <dsp:nvSpPr>
        <dsp:cNvPr id="0" name=""/>
        <dsp:cNvSpPr/>
      </dsp:nvSpPr>
      <dsp:spPr>
        <a:xfrm>
          <a:off x="459231" y="2268499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B99FB0-14B2-4EF2-8EE5-38C5C97104D8}">
      <dsp:nvSpPr>
        <dsp:cNvPr id="0" name=""/>
        <dsp:cNvSpPr/>
      </dsp:nvSpPr>
      <dsp:spPr>
        <a:xfrm>
          <a:off x="493963" y="3360830"/>
          <a:ext cx="5542036" cy="672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7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Product is zero revenue share</a:t>
          </a:r>
        </a:p>
      </dsp:txBody>
      <dsp:txXfrm>
        <a:off x="493963" y="3360830"/>
        <a:ext cx="5542036" cy="672096"/>
      </dsp:txXfrm>
    </dsp:sp>
    <dsp:sp modelId="{2B911FD2-9CF7-4B59-9217-7A8E32836E28}">
      <dsp:nvSpPr>
        <dsp:cNvPr id="0" name=""/>
        <dsp:cNvSpPr/>
      </dsp:nvSpPr>
      <dsp:spPr>
        <a:xfrm>
          <a:off x="73903" y="3276818"/>
          <a:ext cx="840120" cy="840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B8F9D-96F7-4789-AD97-83A48416C2D8}">
      <dsp:nvSpPr>
        <dsp:cNvPr id="0" name=""/>
        <dsp:cNvSpPr/>
      </dsp:nvSpPr>
      <dsp:spPr>
        <a:xfrm>
          <a:off x="0" y="358599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DFFC76-0334-4079-9C44-1B979EF38317}">
      <dsp:nvSpPr>
        <dsp:cNvPr id="0" name=""/>
        <dsp:cNvSpPr/>
      </dsp:nvSpPr>
      <dsp:spPr>
        <a:xfrm>
          <a:off x="346710" y="15195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Single Providers vs. Wrap Providers</a:t>
          </a:r>
        </a:p>
      </dsp:txBody>
      <dsp:txXfrm>
        <a:off x="366885" y="172134"/>
        <a:ext cx="5160306" cy="372930"/>
      </dsp:txXfrm>
    </dsp:sp>
    <dsp:sp modelId="{883AC26A-CBD4-4BF9-AD2E-A85F6C5C109C}">
      <dsp:nvSpPr>
        <dsp:cNvPr id="0" name=""/>
        <dsp:cNvSpPr/>
      </dsp:nvSpPr>
      <dsp:spPr>
        <a:xfrm>
          <a:off x="0" y="99364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2EA0AA-BD9C-4005-A081-9827B99C6400}">
      <dsp:nvSpPr>
        <dsp:cNvPr id="0" name=""/>
        <dsp:cNvSpPr/>
      </dsp:nvSpPr>
      <dsp:spPr>
        <a:xfrm>
          <a:off x="346710" y="78699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Highest credit ratings vs. more credit risk</a:t>
          </a:r>
        </a:p>
      </dsp:txBody>
      <dsp:txXfrm>
        <a:off x="366885" y="807174"/>
        <a:ext cx="5160306" cy="372930"/>
      </dsp:txXfrm>
    </dsp:sp>
    <dsp:sp modelId="{BC310D72-1314-4B8B-BF80-3ACBBF460E4F}">
      <dsp:nvSpPr>
        <dsp:cNvPr id="0" name=""/>
        <dsp:cNvSpPr/>
      </dsp:nvSpPr>
      <dsp:spPr>
        <a:xfrm>
          <a:off x="0" y="162868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9E313A-D019-4743-8F0C-19B36B356349}">
      <dsp:nvSpPr>
        <dsp:cNvPr id="0" name=""/>
        <dsp:cNvSpPr/>
      </dsp:nvSpPr>
      <dsp:spPr>
        <a:xfrm>
          <a:off x="346710" y="142204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Total Stable Value assets currently managed</a:t>
          </a:r>
        </a:p>
      </dsp:txBody>
      <dsp:txXfrm>
        <a:off x="366885" y="1442215"/>
        <a:ext cx="5160306" cy="372930"/>
      </dsp:txXfrm>
    </dsp:sp>
    <dsp:sp modelId="{DD0A942E-DB55-4A7A-866A-5268A6C1F21B}">
      <dsp:nvSpPr>
        <dsp:cNvPr id="0" name=""/>
        <dsp:cNvSpPr/>
      </dsp:nvSpPr>
      <dsp:spPr>
        <a:xfrm>
          <a:off x="0" y="226372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8368FE-5A48-4424-82CA-A707F1F95430}">
      <dsp:nvSpPr>
        <dsp:cNvPr id="0" name=""/>
        <dsp:cNvSpPr/>
      </dsp:nvSpPr>
      <dsp:spPr>
        <a:xfrm>
          <a:off x="346710" y="205708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Expense Ratio / Wrap Expense</a:t>
          </a:r>
        </a:p>
      </dsp:txBody>
      <dsp:txXfrm>
        <a:off x="366885" y="2077255"/>
        <a:ext cx="5160306" cy="372930"/>
      </dsp:txXfrm>
    </dsp:sp>
    <dsp:sp modelId="{FB941C6B-E43A-4287-9F96-E570A5B6B487}">
      <dsp:nvSpPr>
        <dsp:cNvPr id="0" name=""/>
        <dsp:cNvSpPr/>
      </dsp:nvSpPr>
      <dsp:spPr>
        <a:xfrm>
          <a:off x="0" y="289876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EB7B13-A93C-40CD-80B2-7941AE62D112}">
      <dsp:nvSpPr>
        <dsp:cNvPr id="0" name=""/>
        <dsp:cNvSpPr/>
      </dsp:nvSpPr>
      <dsp:spPr>
        <a:xfrm>
          <a:off x="346710" y="269211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Current Yield and Yield to Maturity</a:t>
          </a:r>
        </a:p>
      </dsp:txBody>
      <dsp:txXfrm>
        <a:off x="366885" y="2712294"/>
        <a:ext cx="5160306" cy="372930"/>
      </dsp:txXfrm>
    </dsp:sp>
    <dsp:sp modelId="{8FC668A1-5501-4EB8-83FC-0098E58611D3}">
      <dsp:nvSpPr>
        <dsp:cNvPr id="0" name=""/>
        <dsp:cNvSpPr/>
      </dsp:nvSpPr>
      <dsp:spPr>
        <a:xfrm>
          <a:off x="0" y="353380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D49FD9-AB95-41B6-9149-A9DBF68DA7AF}">
      <dsp:nvSpPr>
        <dsp:cNvPr id="0" name=""/>
        <dsp:cNvSpPr/>
      </dsp:nvSpPr>
      <dsp:spPr>
        <a:xfrm>
          <a:off x="346710" y="332716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Market Value to Book Value</a:t>
          </a:r>
        </a:p>
      </dsp:txBody>
      <dsp:txXfrm>
        <a:off x="366885" y="3347335"/>
        <a:ext cx="5160306" cy="372930"/>
      </dsp:txXfrm>
    </dsp:sp>
    <dsp:sp modelId="{DD51ED0D-FA4D-42DC-97C9-C0784ECAC819}">
      <dsp:nvSpPr>
        <dsp:cNvPr id="0" name=""/>
        <dsp:cNvSpPr/>
      </dsp:nvSpPr>
      <dsp:spPr>
        <a:xfrm>
          <a:off x="0" y="416884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4611CF3-1C1F-4E84-AEB5-93661A6AD511}">
      <dsp:nvSpPr>
        <dsp:cNvPr id="0" name=""/>
        <dsp:cNvSpPr/>
      </dsp:nvSpPr>
      <dsp:spPr>
        <a:xfrm>
          <a:off x="346710" y="396220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Portfolio Duration</a:t>
          </a:r>
        </a:p>
      </dsp:txBody>
      <dsp:txXfrm>
        <a:off x="366885" y="3982375"/>
        <a:ext cx="5160306" cy="372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B8F9D-96F7-4789-AD97-83A48416C2D8}">
      <dsp:nvSpPr>
        <dsp:cNvPr id="0" name=""/>
        <dsp:cNvSpPr/>
      </dsp:nvSpPr>
      <dsp:spPr>
        <a:xfrm>
          <a:off x="0" y="358599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DFFC76-0334-4079-9C44-1B979EF38317}">
      <dsp:nvSpPr>
        <dsp:cNvPr id="0" name=""/>
        <dsp:cNvSpPr/>
      </dsp:nvSpPr>
      <dsp:spPr>
        <a:xfrm>
          <a:off x="346710" y="15195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Experience of Firm in Stable Value	</a:t>
          </a:r>
        </a:p>
      </dsp:txBody>
      <dsp:txXfrm>
        <a:off x="366885" y="172134"/>
        <a:ext cx="5160306" cy="372930"/>
      </dsp:txXfrm>
    </dsp:sp>
    <dsp:sp modelId="{883AC26A-CBD4-4BF9-AD2E-A85F6C5C109C}">
      <dsp:nvSpPr>
        <dsp:cNvPr id="0" name=""/>
        <dsp:cNvSpPr/>
      </dsp:nvSpPr>
      <dsp:spPr>
        <a:xfrm>
          <a:off x="0" y="99364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2EA0AA-BD9C-4005-A081-9827B99C6400}">
      <dsp:nvSpPr>
        <dsp:cNvPr id="0" name=""/>
        <dsp:cNvSpPr/>
      </dsp:nvSpPr>
      <dsp:spPr>
        <a:xfrm>
          <a:off x="346710" y="78699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Experience of Management Team</a:t>
          </a:r>
        </a:p>
      </dsp:txBody>
      <dsp:txXfrm>
        <a:off x="366885" y="807174"/>
        <a:ext cx="5160306" cy="372930"/>
      </dsp:txXfrm>
    </dsp:sp>
    <dsp:sp modelId="{BC310D72-1314-4B8B-BF80-3ACBBF460E4F}">
      <dsp:nvSpPr>
        <dsp:cNvPr id="0" name=""/>
        <dsp:cNvSpPr/>
      </dsp:nvSpPr>
      <dsp:spPr>
        <a:xfrm>
          <a:off x="0" y="162868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9E313A-D019-4743-8F0C-19B36B356349}">
      <dsp:nvSpPr>
        <dsp:cNvPr id="0" name=""/>
        <dsp:cNvSpPr/>
      </dsp:nvSpPr>
      <dsp:spPr>
        <a:xfrm>
          <a:off x="346710" y="142204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Inception Date of Stable Value Fund</a:t>
          </a:r>
        </a:p>
      </dsp:txBody>
      <dsp:txXfrm>
        <a:off x="366885" y="1442215"/>
        <a:ext cx="5160306" cy="372930"/>
      </dsp:txXfrm>
    </dsp:sp>
    <dsp:sp modelId="{DD0A942E-DB55-4A7A-866A-5268A6C1F21B}">
      <dsp:nvSpPr>
        <dsp:cNvPr id="0" name=""/>
        <dsp:cNvSpPr/>
      </dsp:nvSpPr>
      <dsp:spPr>
        <a:xfrm>
          <a:off x="0" y="226372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8368FE-5A48-4424-82CA-A707F1F95430}">
      <dsp:nvSpPr>
        <dsp:cNvPr id="0" name=""/>
        <dsp:cNvSpPr/>
      </dsp:nvSpPr>
      <dsp:spPr>
        <a:xfrm>
          <a:off x="346710" y="205708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Depth of Research Resources</a:t>
          </a:r>
        </a:p>
      </dsp:txBody>
      <dsp:txXfrm>
        <a:off x="366885" y="2077255"/>
        <a:ext cx="5160306" cy="372930"/>
      </dsp:txXfrm>
    </dsp:sp>
    <dsp:sp modelId="{FB941C6B-E43A-4287-9F96-E570A5B6B487}">
      <dsp:nvSpPr>
        <dsp:cNvPr id="0" name=""/>
        <dsp:cNvSpPr/>
      </dsp:nvSpPr>
      <dsp:spPr>
        <a:xfrm>
          <a:off x="0" y="289876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EB7B13-A93C-40CD-80B2-7941AE62D112}">
      <dsp:nvSpPr>
        <dsp:cNvPr id="0" name=""/>
        <dsp:cNvSpPr/>
      </dsp:nvSpPr>
      <dsp:spPr>
        <a:xfrm>
          <a:off x="346710" y="2692119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Strength of Parent Company</a:t>
          </a:r>
        </a:p>
      </dsp:txBody>
      <dsp:txXfrm>
        <a:off x="366885" y="2712294"/>
        <a:ext cx="5160306" cy="372930"/>
      </dsp:txXfrm>
    </dsp:sp>
    <dsp:sp modelId="{8FC668A1-5501-4EB8-83FC-0098E58611D3}">
      <dsp:nvSpPr>
        <dsp:cNvPr id="0" name=""/>
        <dsp:cNvSpPr/>
      </dsp:nvSpPr>
      <dsp:spPr>
        <a:xfrm>
          <a:off x="0" y="353380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D49FD9-AB95-41B6-9149-A9DBF68DA7AF}">
      <dsp:nvSpPr>
        <dsp:cNvPr id="0" name=""/>
        <dsp:cNvSpPr/>
      </dsp:nvSpPr>
      <dsp:spPr>
        <a:xfrm>
          <a:off x="346710" y="332716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Internal Management vs. Sub-advisors</a:t>
          </a:r>
        </a:p>
      </dsp:txBody>
      <dsp:txXfrm>
        <a:off x="366885" y="3347335"/>
        <a:ext cx="5160306" cy="372930"/>
      </dsp:txXfrm>
    </dsp:sp>
    <dsp:sp modelId="{DD51ED0D-FA4D-42DC-97C9-C0784ECAC819}">
      <dsp:nvSpPr>
        <dsp:cNvPr id="0" name=""/>
        <dsp:cNvSpPr/>
      </dsp:nvSpPr>
      <dsp:spPr>
        <a:xfrm>
          <a:off x="0" y="4168840"/>
          <a:ext cx="69342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4611CF3-1C1F-4E84-AEB5-93661A6AD511}">
      <dsp:nvSpPr>
        <dsp:cNvPr id="0" name=""/>
        <dsp:cNvSpPr/>
      </dsp:nvSpPr>
      <dsp:spPr>
        <a:xfrm>
          <a:off x="346710" y="3962200"/>
          <a:ext cx="5200656" cy="413280"/>
        </a:xfrm>
        <a:prstGeom prst="roundRect">
          <a:avLst/>
        </a:prstGeom>
        <a:solidFill>
          <a:srgbClr val="275C9D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3467" tIns="0" rIns="18346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Portfolio Composition</a:t>
          </a:r>
        </a:p>
      </dsp:txBody>
      <dsp:txXfrm>
        <a:off x="366885" y="3982375"/>
        <a:ext cx="5160306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04D427F-779E-481D-B8D0-E73B2FEBAE9F}" type="datetimeFigureOut">
              <a:rPr lang="en-US" smtClean="0"/>
              <a:t>8/26/2024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EBDE811-9F24-429E-8890-5328CD4A91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1" baseline="0"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2"/>
            <a:ext cx="457200" cy="441325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2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DB36ABA3-C946-594C-B7B7-768B3BD495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00">
                <a:latin typeface="JPM AM Pro" panose="020B0503040102020003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76044BF-46F2-4BB3-BE72-4436505AF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1" y="1204913"/>
            <a:ext cx="3986213" cy="4576762"/>
          </a:xfrm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943"/>
            </a:lvl3pPr>
            <a:lvl4pPr>
              <a:defRPr sz="943"/>
            </a:lvl4pPr>
            <a:lvl5pPr>
              <a:defRPr sz="943"/>
            </a:lvl5pPr>
            <a:lvl6pPr>
              <a:defRPr sz="943"/>
            </a:lvl6pPr>
            <a:lvl7pPr>
              <a:defRPr sz="943"/>
            </a:lvl7pPr>
            <a:lvl8pPr>
              <a:defRPr sz="943"/>
            </a:lvl8pPr>
            <a:lvl9pPr>
              <a:defRPr sz="94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B138350-59E9-44BB-A1A8-B291728AC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9189" y="1204913"/>
            <a:ext cx="3998911" cy="4576762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943"/>
            </a:lvl3pPr>
            <a:lvl4pPr>
              <a:defRPr sz="943"/>
            </a:lvl4pPr>
            <a:lvl5pPr>
              <a:defRPr sz="943"/>
            </a:lvl5pPr>
            <a:lvl6pPr>
              <a:defRPr sz="943"/>
            </a:lvl6pPr>
            <a:lvl7pPr>
              <a:defRPr sz="943"/>
            </a:lvl7pPr>
            <a:lvl8pPr>
              <a:defRPr sz="943"/>
            </a:lvl8pPr>
            <a:lvl9pPr>
              <a:defRPr sz="94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003691D-F5F4-4325-9164-CE8ED5D016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1" y="5968604"/>
            <a:ext cx="6784975" cy="114519"/>
          </a:xfrm>
        </p:spPr>
        <p:txBody>
          <a:bodyPr wrap="square" anchor="t" anchorCtr="0">
            <a:spAutoFit/>
          </a:bodyPr>
          <a:lstStyle>
            <a:lvl1pPr marL="0" indent="0" algn="just">
              <a:lnSpc>
                <a:spcPct val="93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  <a:latin typeface="JPM AM Pro Light" panose="020B0303040103020003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660"/>
            </a:lvl2pPr>
            <a:lvl3pPr marL="0" indent="0">
              <a:spcBef>
                <a:spcPts val="0"/>
              </a:spcBef>
              <a:buFontTx/>
              <a:buNone/>
              <a:defRPr sz="660"/>
            </a:lvl3pPr>
            <a:lvl4pPr marL="0" indent="0">
              <a:spcBef>
                <a:spcPts val="0"/>
              </a:spcBef>
              <a:buFontTx/>
              <a:buNone/>
              <a:defRPr sz="660"/>
            </a:lvl4pPr>
            <a:lvl5pPr marL="0" indent="0">
              <a:spcBef>
                <a:spcPts val="0"/>
              </a:spcBef>
              <a:buFontTx/>
              <a:buNone/>
              <a:defRPr sz="660"/>
            </a:lvl5pPr>
            <a:lvl6pPr marL="0" indent="0">
              <a:spcBef>
                <a:spcPts val="0"/>
              </a:spcBef>
              <a:buFontTx/>
              <a:buNone/>
              <a:defRPr sz="660"/>
            </a:lvl6pPr>
            <a:lvl7pPr marL="0" indent="0">
              <a:spcBef>
                <a:spcPts val="0"/>
              </a:spcBef>
              <a:buFontTx/>
              <a:buNone/>
              <a:defRPr sz="660"/>
            </a:lvl7pPr>
            <a:lvl8pPr marL="0" indent="0">
              <a:spcBef>
                <a:spcPts val="0"/>
              </a:spcBef>
              <a:buFontTx/>
              <a:buNone/>
              <a:defRPr sz="660"/>
            </a:lvl8pPr>
            <a:lvl9pPr marL="0" indent="0">
              <a:spcBef>
                <a:spcPts val="0"/>
              </a:spcBef>
              <a:buFontTx/>
              <a:buNone/>
              <a:defRPr sz="660"/>
            </a:lvl9pPr>
          </a:lstStyle>
          <a:p>
            <a:pPr lvl="0"/>
            <a:r>
              <a:rPr lang="en-US" dirty="0"/>
              <a:t>[Optional footnotes]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698FF-0D99-4AE4-88F9-F7FB7BEA56ED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GTM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61086-A3F2-4E56-B86F-F6A1A7118E3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U.S.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A4B599-14F8-4525-9306-038AF38D0F68}"/>
              </a:ext>
            </a:extLst>
          </p:cNvPr>
          <p:cNvCxnSpPr>
            <a:cxnSpLocks/>
          </p:cNvCxnSpPr>
          <p:nvPr userDrawn="1"/>
        </p:nvCxnSpPr>
        <p:spPr>
          <a:xfrm>
            <a:off x="4844132" y="1204913"/>
            <a:ext cx="0" cy="4576762"/>
          </a:xfrm>
          <a:prstGeom prst="line">
            <a:avLst/>
          </a:prstGeom>
          <a:ln w="6350" cap="rnd">
            <a:solidFill>
              <a:schemeClr val="tx1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</p:spTree>
    <p:extLst>
      <p:ext uri="{BB962C8B-B14F-4D97-AF65-F5344CB8AC3E}">
        <p14:creationId xmlns:p14="http://schemas.microsoft.com/office/powerpoint/2010/main" val="3484908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751">
          <p15:clr>
            <a:srgbClr val="FBAE40"/>
          </p15:clr>
        </p15:guide>
        <p15:guide id="3" orient="horz" pos="138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DB36ABA3-C946-594C-B7B7-768B3BD495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00">
                <a:latin typeface="JPM AM Pro" panose="020B0503040102020003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76044BF-46F2-4BB3-BE72-4436505AF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1" y="1204913"/>
            <a:ext cx="3986213" cy="4576762"/>
          </a:xfrm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943"/>
            </a:lvl3pPr>
            <a:lvl4pPr>
              <a:defRPr sz="943"/>
            </a:lvl4pPr>
            <a:lvl5pPr>
              <a:defRPr sz="943"/>
            </a:lvl5pPr>
            <a:lvl6pPr>
              <a:defRPr sz="943"/>
            </a:lvl6pPr>
            <a:lvl7pPr>
              <a:defRPr sz="943"/>
            </a:lvl7pPr>
            <a:lvl8pPr>
              <a:defRPr sz="943"/>
            </a:lvl8pPr>
            <a:lvl9pPr>
              <a:defRPr sz="94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B138350-59E9-44BB-A1A8-B291728AC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9189" y="1204913"/>
            <a:ext cx="3998911" cy="4576762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943"/>
            </a:lvl3pPr>
            <a:lvl4pPr>
              <a:defRPr sz="943"/>
            </a:lvl4pPr>
            <a:lvl5pPr>
              <a:defRPr sz="943"/>
            </a:lvl5pPr>
            <a:lvl6pPr>
              <a:defRPr sz="943"/>
            </a:lvl6pPr>
            <a:lvl7pPr>
              <a:defRPr sz="943"/>
            </a:lvl7pPr>
            <a:lvl8pPr>
              <a:defRPr sz="943"/>
            </a:lvl8pPr>
            <a:lvl9pPr>
              <a:defRPr sz="94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003691D-F5F4-4325-9164-CE8ED5D016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1" y="5968604"/>
            <a:ext cx="6784975" cy="114519"/>
          </a:xfrm>
        </p:spPr>
        <p:txBody>
          <a:bodyPr wrap="square" anchor="t" anchorCtr="0">
            <a:spAutoFit/>
          </a:bodyPr>
          <a:lstStyle>
            <a:lvl1pPr marL="0" indent="0" algn="just">
              <a:lnSpc>
                <a:spcPct val="93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  <a:latin typeface="JPM AM Pro Light" panose="020B0303040103020003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660"/>
            </a:lvl2pPr>
            <a:lvl3pPr marL="0" indent="0">
              <a:spcBef>
                <a:spcPts val="0"/>
              </a:spcBef>
              <a:buFontTx/>
              <a:buNone/>
              <a:defRPr sz="660"/>
            </a:lvl3pPr>
            <a:lvl4pPr marL="0" indent="0">
              <a:spcBef>
                <a:spcPts val="0"/>
              </a:spcBef>
              <a:buFontTx/>
              <a:buNone/>
              <a:defRPr sz="660"/>
            </a:lvl4pPr>
            <a:lvl5pPr marL="0" indent="0">
              <a:spcBef>
                <a:spcPts val="0"/>
              </a:spcBef>
              <a:buFontTx/>
              <a:buNone/>
              <a:defRPr sz="660"/>
            </a:lvl5pPr>
            <a:lvl6pPr marL="0" indent="0">
              <a:spcBef>
                <a:spcPts val="0"/>
              </a:spcBef>
              <a:buFontTx/>
              <a:buNone/>
              <a:defRPr sz="660"/>
            </a:lvl6pPr>
            <a:lvl7pPr marL="0" indent="0">
              <a:spcBef>
                <a:spcPts val="0"/>
              </a:spcBef>
              <a:buFontTx/>
              <a:buNone/>
              <a:defRPr sz="660"/>
            </a:lvl7pPr>
            <a:lvl8pPr marL="0" indent="0">
              <a:spcBef>
                <a:spcPts val="0"/>
              </a:spcBef>
              <a:buFontTx/>
              <a:buNone/>
              <a:defRPr sz="660"/>
            </a:lvl8pPr>
            <a:lvl9pPr marL="0" indent="0">
              <a:spcBef>
                <a:spcPts val="0"/>
              </a:spcBef>
              <a:buFontTx/>
              <a:buNone/>
              <a:defRPr sz="660"/>
            </a:lvl9pPr>
          </a:lstStyle>
          <a:p>
            <a:pPr lvl="0"/>
            <a:r>
              <a:rPr lang="en-US" dirty="0"/>
              <a:t>[Optional footnotes]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698FF-0D99-4AE4-88F9-F7FB7BEA56ED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GTM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61086-A3F2-4E56-B86F-F6A1A7118E3E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U.S.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A4B599-14F8-4525-9306-038AF38D0F68}"/>
              </a:ext>
            </a:extLst>
          </p:cNvPr>
          <p:cNvCxnSpPr>
            <a:cxnSpLocks/>
          </p:cNvCxnSpPr>
          <p:nvPr userDrawn="1"/>
        </p:nvCxnSpPr>
        <p:spPr>
          <a:xfrm>
            <a:off x="4844132" y="1204913"/>
            <a:ext cx="0" cy="4576762"/>
          </a:xfrm>
          <a:prstGeom prst="line">
            <a:avLst/>
          </a:prstGeom>
          <a:ln w="6350" cap="rnd">
            <a:solidFill>
              <a:schemeClr val="tx1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</p:spTree>
    <p:extLst>
      <p:ext uri="{BB962C8B-B14F-4D97-AF65-F5344CB8AC3E}">
        <p14:creationId xmlns:p14="http://schemas.microsoft.com/office/powerpoint/2010/main" val="4019587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751">
          <p15:clr>
            <a:srgbClr val="FBAE40"/>
          </p15:clr>
        </p15:guide>
        <p15:guide id="3" orient="horz" pos="138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7F08EE12-25FA-4170-8328-552781093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JPM AM Pro" panose="020B0503040102020003" pitchFamily="34" charset="0"/>
              </a:defRPr>
            </a:lvl1pPr>
          </a:lstStyle>
          <a:p>
            <a:r>
              <a:rPr lang="en-US" dirty="0"/>
              <a:t>[Slide title]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7E323959-B929-4872-A3D7-1BB1CAD1B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204913"/>
            <a:ext cx="8166099" cy="4576763"/>
          </a:xfrm>
        </p:spPr>
        <p:txBody>
          <a:bodyPr/>
          <a:lstStyle>
            <a:lvl1pPr>
              <a:spcBef>
                <a:spcPts val="848"/>
              </a:spcBef>
              <a:defRPr sz="943"/>
            </a:lvl1pPr>
            <a:lvl2pPr>
              <a:defRPr sz="943"/>
            </a:lvl2pPr>
            <a:lvl3pPr>
              <a:defRPr sz="943"/>
            </a:lvl3pPr>
            <a:lvl4pPr>
              <a:defRPr sz="943"/>
            </a:lvl4pPr>
            <a:lvl5pPr>
              <a:defRPr sz="943"/>
            </a:lvl5pPr>
            <a:lvl6pPr>
              <a:defRPr sz="943"/>
            </a:lvl6pPr>
            <a:lvl7pPr>
              <a:defRPr sz="943"/>
            </a:lvl7pPr>
            <a:lvl8pPr>
              <a:defRPr sz="943"/>
            </a:lvl8pPr>
            <a:lvl9pPr>
              <a:defRPr sz="94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AFEE2-47D3-4B37-9971-2401DB81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GTM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1B926-6CBE-49BF-9FA3-351B927C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/>
              <a:t>U.S.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BEE28E-7642-4071-9F46-ABA46E4CFC7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925893"/>
            <a:ext cx="6784975" cy="114519"/>
          </a:xfrm>
        </p:spPr>
        <p:txBody>
          <a:bodyPr wrap="square" anchor="t" anchorCtr="0">
            <a:spAutoFit/>
          </a:bodyPr>
          <a:lstStyle>
            <a:lvl1pPr marL="0" indent="0" algn="just">
              <a:lnSpc>
                <a:spcPct val="93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  <a:latin typeface="JPM AM Pro Light" panose="020B0303040103020003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660"/>
            </a:lvl2pPr>
            <a:lvl3pPr marL="0" indent="0">
              <a:spcBef>
                <a:spcPts val="0"/>
              </a:spcBef>
              <a:buFontTx/>
              <a:buNone/>
              <a:defRPr sz="660"/>
            </a:lvl3pPr>
            <a:lvl4pPr marL="0" indent="0">
              <a:spcBef>
                <a:spcPts val="0"/>
              </a:spcBef>
              <a:buFontTx/>
              <a:buNone/>
              <a:defRPr sz="660"/>
            </a:lvl4pPr>
            <a:lvl5pPr marL="0" indent="0">
              <a:spcBef>
                <a:spcPts val="0"/>
              </a:spcBef>
              <a:buFontTx/>
              <a:buNone/>
              <a:defRPr sz="660"/>
            </a:lvl5pPr>
            <a:lvl6pPr marL="0" indent="0">
              <a:spcBef>
                <a:spcPts val="0"/>
              </a:spcBef>
              <a:buFontTx/>
              <a:buNone/>
              <a:defRPr sz="660"/>
            </a:lvl6pPr>
            <a:lvl7pPr marL="0" indent="0">
              <a:spcBef>
                <a:spcPts val="0"/>
              </a:spcBef>
              <a:buFontTx/>
              <a:buNone/>
              <a:defRPr sz="660"/>
            </a:lvl7pPr>
            <a:lvl8pPr marL="0" indent="0">
              <a:spcBef>
                <a:spcPts val="0"/>
              </a:spcBef>
              <a:buFontTx/>
              <a:buNone/>
              <a:defRPr sz="660"/>
            </a:lvl8pPr>
            <a:lvl9pPr marL="0" indent="0">
              <a:spcBef>
                <a:spcPts val="0"/>
              </a:spcBef>
              <a:buFontTx/>
              <a:buNone/>
              <a:defRPr sz="660"/>
            </a:lvl9pPr>
          </a:lstStyle>
          <a:p>
            <a:pPr lvl="0"/>
            <a:r>
              <a:rPr lang="en-US" dirty="0"/>
              <a:t>[Optional footnotes]</a:t>
            </a:r>
          </a:p>
        </p:txBody>
      </p:sp>
    </p:spTree>
    <p:extLst>
      <p:ext uri="{BB962C8B-B14F-4D97-AF65-F5344CB8AC3E}">
        <p14:creationId xmlns:p14="http://schemas.microsoft.com/office/powerpoint/2010/main" val="1306030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1076847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1238175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1009575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1000"/>
            <a:ext cx="7772400" cy="609600"/>
          </a:xfrm>
        </p:spPr>
        <p:txBody>
          <a:bodyPr anchor="b">
            <a:noAutofit/>
          </a:bodyPr>
          <a:lstStyle>
            <a:lvl1pPr algn="ctr">
              <a:buNone/>
              <a:defRPr sz="36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406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50749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3"/>
            <a:ext cx="457200" cy="441325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5" cy="1673225"/>
          </a:xfrm>
        </p:spPr>
        <p:txBody>
          <a:bodyPr anchor="t"/>
          <a:lstStyle>
            <a:lvl1pPr marL="0" indent="0" algn="ctr">
              <a:buNone/>
              <a:defRPr sz="1600" b="1" cap="all" spc="251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575653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3" y="1524001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8/26/2024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4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7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1"/>
            <a:ext cx="457200" cy="441325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8/26/2024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63" r:id="rId12"/>
    <p:sldLayoutId id="2147483764" r:id="rId13"/>
    <p:sldLayoutId id="2147483765" r:id="rId14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6" indent="-274313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39" indent="-228594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3" indent="-228594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879" indent="-182875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067" indent="-182875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81" indent="-182875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416CD-67A3-4CF0-A210-F6AF31AC147F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8/26/2024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652B35-718D-4E28-AFEB-B694A3B357E8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9BBB59">
                    <a:shade val="75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835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6" indent="-274313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39" indent="-228594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3" indent="-228594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879" indent="-182875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067" indent="-182875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81" indent="-182875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828800"/>
          </a:xfrm>
        </p:spPr>
        <p:txBody>
          <a:bodyPr anchor="t" anchorCtr="1">
            <a:normAutofit fontScale="90000"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4400" b="1" dirty="0"/>
              <a:t>Stable Value Fund Options</a:t>
            </a:r>
            <a:br>
              <a:rPr lang="en-US" sz="4000" b="1" dirty="0"/>
            </a:br>
            <a:r>
              <a:rPr lang="en-US" sz="3100" dirty="0"/>
              <a:t>for the</a:t>
            </a:r>
            <a:br>
              <a:rPr lang="en-US" sz="3100" dirty="0"/>
            </a:br>
            <a:r>
              <a:rPr lang="en-US" sz="3300" dirty="0"/>
              <a:t>Orange County Water District</a:t>
            </a:r>
            <a:br>
              <a:rPr lang="en-US" sz="3300" b="1" dirty="0"/>
            </a:br>
            <a:r>
              <a:rPr lang="en-US" sz="3300" dirty="0"/>
              <a:t>Defined Contribution Plans </a:t>
            </a:r>
            <a:endParaRPr lang="en-US" sz="3300" b="1" dirty="0"/>
          </a:p>
        </p:txBody>
      </p:sp>
      <p:pic>
        <p:nvPicPr>
          <p:cNvPr id="4" name="Picture 12" descr="C:\Users\A822729\Desktop\Sutherland Retirement Group Logo color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1376" y="5562600"/>
            <a:ext cx="2505075" cy="10096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33412" y="4114800"/>
            <a:ext cx="8001000" cy="1295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300"/>
              </a:spcAft>
            </a:pPr>
            <a:r>
              <a:rPr lang="en-US" altLang="en-US" sz="1400" dirty="0">
                <a:solidFill>
                  <a:schemeClr val="tx1"/>
                </a:solidFill>
                <a:latin typeface="Georgia Ref" pitchFamily="18" charset="0"/>
              </a:rPr>
              <a:t>Presented by: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altLang="en-US" dirty="0">
                <a:solidFill>
                  <a:schemeClr val="tx1"/>
                </a:solidFill>
                <a:latin typeface="Georgia Ref"/>
              </a:rPr>
              <a:t> </a:t>
            </a:r>
            <a:r>
              <a:rPr lang="en-US" altLang="en-US" sz="2600" dirty="0">
                <a:solidFill>
                  <a:srgbClr val="4F81BD"/>
                </a:solidFill>
                <a:latin typeface="Georgia Ref"/>
              </a:rPr>
              <a:t>Scott T. Sutherland</a:t>
            </a:r>
          </a:p>
          <a:p>
            <a:r>
              <a:rPr lang="en-US" altLang="en-US" sz="1400" dirty="0">
                <a:solidFill>
                  <a:schemeClr val="tx1"/>
                </a:solidFill>
                <a:latin typeface="Georgia Ref" pitchFamily="18" charset="0"/>
              </a:rPr>
              <a:t>managing director – Investments</a:t>
            </a:r>
          </a:p>
          <a:p>
            <a:r>
              <a:rPr lang="en-US" altLang="en-US" sz="1400" dirty="0">
                <a:solidFill>
                  <a:schemeClr val="tx1"/>
                </a:solidFill>
                <a:latin typeface="Georgia Ref" pitchFamily="18" charset="0"/>
              </a:rPr>
              <a:t>SENIOR Institutional CONSULTANT</a:t>
            </a:r>
          </a:p>
          <a:p>
            <a:r>
              <a:rPr lang="en-US" altLang="en-US" sz="1400" dirty="0">
                <a:solidFill>
                  <a:schemeClr val="tx1"/>
                </a:solidFill>
                <a:latin typeface="Georgia Ref" pitchFamily="18" charset="0"/>
              </a:rPr>
              <a:t>Institutional plan fiduciary consultant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264" y="2796837"/>
            <a:ext cx="1013472" cy="116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BB46-4360-F989-5EB0-188EC3A4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Two – Select Finalists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1EE6D05-B040-0922-9C95-CDB679C4065A}"/>
              </a:ext>
            </a:extLst>
          </p:cNvPr>
          <p:cNvGrpSpPr/>
          <p:nvPr/>
        </p:nvGrpSpPr>
        <p:grpSpPr>
          <a:xfrm>
            <a:off x="914401" y="1803400"/>
            <a:ext cx="7467599" cy="4064000"/>
            <a:chOff x="304800" y="1397000"/>
            <a:chExt cx="7467599" cy="406400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641DE69-8F08-8FF3-72D7-E2B3E45EA88E}"/>
                </a:ext>
              </a:extLst>
            </p:cNvPr>
            <p:cNvSpPr/>
            <p:nvPr/>
          </p:nvSpPr>
          <p:spPr>
            <a:xfrm>
              <a:off x="3962399" y="1574800"/>
              <a:ext cx="3810000" cy="3657600"/>
            </a:xfrm>
            <a:custGeom>
              <a:avLst/>
              <a:gdLst>
                <a:gd name="connsiteX0" fmla="*/ 0 w 3657600"/>
                <a:gd name="connsiteY0" fmla="*/ 508000 h 4064000"/>
                <a:gd name="connsiteX1" fmla="*/ 1828800 w 3657600"/>
                <a:gd name="connsiteY1" fmla="*/ 508000 h 4064000"/>
                <a:gd name="connsiteX2" fmla="*/ 1828800 w 3657600"/>
                <a:gd name="connsiteY2" fmla="*/ 0 h 4064000"/>
                <a:gd name="connsiteX3" fmla="*/ 3657600 w 3657600"/>
                <a:gd name="connsiteY3" fmla="*/ 2032000 h 4064000"/>
                <a:gd name="connsiteX4" fmla="*/ 1828800 w 3657600"/>
                <a:gd name="connsiteY4" fmla="*/ 4064000 h 4064000"/>
                <a:gd name="connsiteX5" fmla="*/ 1828800 w 3657600"/>
                <a:gd name="connsiteY5" fmla="*/ 3556000 h 4064000"/>
                <a:gd name="connsiteX6" fmla="*/ 0 w 3657600"/>
                <a:gd name="connsiteY6" fmla="*/ 3556000 h 4064000"/>
                <a:gd name="connsiteX7" fmla="*/ 0 w 3657600"/>
                <a:gd name="connsiteY7" fmla="*/ 508000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57600" h="4064000">
                  <a:moveTo>
                    <a:pt x="0" y="508000"/>
                  </a:moveTo>
                  <a:lnTo>
                    <a:pt x="1828800" y="508000"/>
                  </a:lnTo>
                  <a:lnTo>
                    <a:pt x="1828800" y="0"/>
                  </a:lnTo>
                  <a:lnTo>
                    <a:pt x="3657600" y="2032000"/>
                  </a:lnTo>
                  <a:lnTo>
                    <a:pt x="1828800" y="4064000"/>
                  </a:lnTo>
                  <a:lnTo>
                    <a:pt x="1828800" y="3556000"/>
                  </a:lnTo>
                  <a:lnTo>
                    <a:pt x="0" y="3556000"/>
                  </a:lnTo>
                  <a:lnTo>
                    <a:pt x="0" y="50800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  <a:alpha val="90000"/>
                </a:schemeClr>
              </a:solidFill>
            </a:ln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543560" rIns="1407160" bIns="543560" numCol="1" spcCol="1270" anchor="t" anchorCtr="0">
              <a:noAutofit/>
            </a:bodyPr>
            <a:lstStyle/>
            <a:p>
              <a:pPr lvl="1" indent="-228600" algn="l" defTabSz="2489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en-US" sz="2000" dirty="0"/>
            </a:p>
            <a:p>
              <a:pPr lvl="1" indent="-228600" algn="l" defTabSz="2489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en-US" sz="1400" dirty="0"/>
            </a:p>
            <a:p>
              <a:pPr lvl="1" indent="-228600" algn="l" defTabSz="2489200">
                <a:lnSpc>
                  <a:spcPct val="15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en-US" sz="2000" dirty="0"/>
                <a:t>___________</a:t>
              </a:r>
            </a:p>
            <a:p>
              <a:pPr lvl="1" indent="-228600" algn="l" defTabSz="2489200">
                <a:lnSpc>
                  <a:spcPct val="15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en-US" sz="2000" dirty="0"/>
                <a:t>___________</a:t>
              </a:r>
            </a:p>
            <a:p>
              <a:pPr lvl="1" indent="-228600" algn="l" defTabSz="2489200">
                <a:lnSpc>
                  <a:spcPct val="15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en-US" sz="2000" dirty="0"/>
                <a:t>___________</a:t>
              </a:r>
              <a:endParaRPr lang="en-US" sz="2000" kern="1200" dirty="0"/>
            </a:p>
            <a:p>
              <a:pPr marL="285750" lvl="1" indent="-285750" algn="l" defTabSz="2489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000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1AA28ED-171A-BF70-3ADC-51FDF1481333}"/>
                </a:ext>
              </a:extLst>
            </p:cNvPr>
            <p:cNvSpPr/>
            <p:nvPr/>
          </p:nvSpPr>
          <p:spPr>
            <a:xfrm>
              <a:off x="304800" y="1397000"/>
              <a:ext cx="3657600" cy="4064000"/>
            </a:xfrm>
            <a:custGeom>
              <a:avLst/>
              <a:gdLst>
                <a:gd name="connsiteX0" fmla="*/ 0 w 2438400"/>
                <a:gd name="connsiteY0" fmla="*/ 406408 h 4064000"/>
                <a:gd name="connsiteX1" fmla="*/ 406408 w 2438400"/>
                <a:gd name="connsiteY1" fmla="*/ 0 h 4064000"/>
                <a:gd name="connsiteX2" fmla="*/ 2031992 w 2438400"/>
                <a:gd name="connsiteY2" fmla="*/ 0 h 4064000"/>
                <a:gd name="connsiteX3" fmla="*/ 2438400 w 2438400"/>
                <a:gd name="connsiteY3" fmla="*/ 406408 h 4064000"/>
                <a:gd name="connsiteX4" fmla="*/ 2438400 w 2438400"/>
                <a:gd name="connsiteY4" fmla="*/ 3657592 h 4064000"/>
                <a:gd name="connsiteX5" fmla="*/ 2031992 w 2438400"/>
                <a:gd name="connsiteY5" fmla="*/ 4064000 h 4064000"/>
                <a:gd name="connsiteX6" fmla="*/ 406408 w 2438400"/>
                <a:gd name="connsiteY6" fmla="*/ 4064000 h 4064000"/>
                <a:gd name="connsiteX7" fmla="*/ 0 w 2438400"/>
                <a:gd name="connsiteY7" fmla="*/ 3657592 h 4064000"/>
                <a:gd name="connsiteX8" fmla="*/ 0 w 2438400"/>
                <a:gd name="connsiteY8" fmla="*/ 406408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4064000">
                  <a:moveTo>
                    <a:pt x="0" y="406408"/>
                  </a:moveTo>
                  <a:cubicBezTo>
                    <a:pt x="0" y="181955"/>
                    <a:pt x="181955" y="0"/>
                    <a:pt x="406408" y="0"/>
                  </a:cubicBezTo>
                  <a:lnTo>
                    <a:pt x="2031992" y="0"/>
                  </a:lnTo>
                  <a:cubicBezTo>
                    <a:pt x="2256445" y="0"/>
                    <a:pt x="2438400" y="181955"/>
                    <a:pt x="2438400" y="406408"/>
                  </a:cubicBezTo>
                  <a:lnTo>
                    <a:pt x="2438400" y="3657592"/>
                  </a:lnTo>
                  <a:cubicBezTo>
                    <a:pt x="2438400" y="3882045"/>
                    <a:pt x="2256445" y="4064000"/>
                    <a:pt x="2031992" y="4064000"/>
                  </a:cubicBezTo>
                  <a:lnTo>
                    <a:pt x="406408" y="4064000"/>
                  </a:lnTo>
                  <a:cubicBezTo>
                    <a:pt x="181955" y="4064000"/>
                    <a:pt x="0" y="3882045"/>
                    <a:pt x="0" y="3657592"/>
                  </a:cubicBezTo>
                  <a:lnTo>
                    <a:pt x="0" y="4064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2393" tIns="225713" rIns="332393" bIns="225713" numCol="1" spcCol="1270" anchor="ctr" anchorCtr="0">
              <a:noAutofit/>
            </a:bodyPr>
            <a:lstStyle/>
            <a:p>
              <a:pPr marL="342900" lvl="0" indent="-342900" defTabSz="24892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en-US" sz="21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T. Rowe Price</a:t>
              </a:r>
            </a:p>
            <a:p>
              <a:pPr marL="342900" indent="-342900" defTabSz="24892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en-US" sz="2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Invesco</a:t>
              </a:r>
            </a:p>
            <a:p>
              <a:pPr marL="342900" lvl="0" indent="-342900" defTabSz="24892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en-US" sz="21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Columbia/Ameriprise</a:t>
              </a:r>
            </a:p>
            <a:p>
              <a:pPr marL="342900" lvl="0" indent="-342900" defTabSz="24892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en-US" sz="21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New York Life</a:t>
              </a:r>
            </a:p>
            <a:p>
              <a:pPr marL="342900" lvl="0" indent="-342900" defTabSz="24892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en-US" sz="2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Morley/Principal</a:t>
              </a:r>
              <a:endParaRPr lang="en-US" sz="2100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614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86CE-C0D4-1057-8D5C-E8890D5C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Committee’s Decisions Today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90762E-FB0B-1C3C-3303-DC8BC696EC7C}"/>
              </a:ext>
            </a:extLst>
          </p:cNvPr>
          <p:cNvSpPr txBox="1"/>
          <p:nvPr/>
        </p:nvSpPr>
        <p:spPr>
          <a:xfrm>
            <a:off x="838200" y="1524000"/>
            <a:ext cx="7656513" cy="6058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>
                <a:solidFill>
                  <a:schemeClr val="accent1"/>
                </a:solidFill>
              </a:rPr>
              <a:t>1) The first Empower GIF wire of 50% of the balance will occur on 11/1/24.   We need to decide the fund that will receive that wire: a) New Stable Value or b) Vanguard Fed Money Market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>
                <a:solidFill>
                  <a:schemeClr val="accent1"/>
                </a:solidFill>
              </a:rPr>
              <a:t>2) Despite a thorough vetting through a written RFI, the Sutherland Retirement Group is not comfortable selecting a winner from the 5 remaining bidders without seeing  presentations from their management teams.  We recommend  narrowing to 3 finalists today and scheduling presentations.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>
                <a:solidFill>
                  <a:schemeClr val="accent1"/>
                </a:solidFill>
              </a:rPr>
              <a:t>3) We also need to decide when to add the new Stable Value option as Fidelity’s deadline to add new funds for 11/1/24 is early September.   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b="1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12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for the Committee to Consider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EA4CED9-A316-C6B5-236F-A0906D5ABE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7694281"/>
              </p:ext>
            </p:extLst>
          </p:nvPr>
        </p:nvGraphicFramePr>
        <p:xfrm>
          <a:off x="1123950" y="1574800"/>
          <a:ext cx="693420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976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for the Committee to Consider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EA4CED9-A316-C6B5-236F-A0906D5ABE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3136584"/>
              </p:ext>
            </p:extLst>
          </p:nvPr>
        </p:nvGraphicFramePr>
        <p:xfrm>
          <a:off x="1123950" y="1574800"/>
          <a:ext cx="693420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900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C59DAB0-539C-A1ED-1BF8-1DB76F10B92E}"/>
              </a:ext>
            </a:extLst>
          </p:cNvPr>
          <p:cNvGrpSpPr/>
          <p:nvPr/>
        </p:nvGrpSpPr>
        <p:grpSpPr>
          <a:xfrm>
            <a:off x="522034" y="237318"/>
            <a:ext cx="8088566" cy="6439708"/>
            <a:chOff x="522034" y="371475"/>
            <a:chExt cx="8088566" cy="643970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75F3463-8B2C-B7B7-AE18-B8A884A34C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720" b="709"/>
            <a:stretch/>
          </p:blipFill>
          <p:spPr>
            <a:xfrm>
              <a:off x="522034" y="371475"/>
              <a:ext cx="8088566" cy="6439708"/>
            </a:xfrm>
            <a:prstGeom prst="rect">
              <a:avLst/>
            </a:prstGeom>
          </p:spPr>
        </p:pic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5B1B143-CE73-FAA9-A77C-B61037CE580C}"/>
                </a:ext>
              </a:extLst>
            </p:cNvPr>
            <p:cNvCxnSpPr/>
            <p:nvPr/>
          </p:nvCxnSpPr>
          <p:spPr>
            <a:xfrm flipV="1">
              <a:off x="609600" y="381000"/>
              <a:ext cx="0" cy="640080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DB03008-1138-7427-3D45-29A6ED64DAAD}"/>
                </a:ext>
              </a:extLst>
            </p:cNvPr>
            <p:cNvCxnSpPr/>
            <p:nvPr/>
          </p:nvCxnSpPr>
          <p:spPr>
            <a:xfrm flipV="1">
              <a:off x="8515350" y="371475"/>
              <a:ext cx="0" cy="640080"/>
            </a:xfrm>
            <a:prstGeom prst="line">
              <a:avLst/>
            </a:prstGeom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970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CDB21-E639-1860-7D22-70827CB5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Stable Value Fund?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3B26F1-1465-29A9-4203-0C90824B90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238" y="1600200"/>
            <a:ext cx="819056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4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17E79E-B584-634F-DFC0-CBD5EFEF4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565547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6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F71E-7883-93C3-6AE0-DD0BD7BF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81000"/>
            <a:ext cx="7772400" cy="609600"/>
          </a:xfrm>
        </p:spPr>
        <p:txBody>
          <a:bodyPr/>
          <a:lstStyle/>
          <a:p>
            <a:r>
              <a:rPr lang="en-US" b="0" i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Types of Stable Value Products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F7D954-5952-34EE-3150-FAD5BAE1E5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21"/>
          <a:stretch/>
        </p:blipFill>
        <p:spPr>
          <a:xfrm>
            <a:off x="342900" y="1552575"/>
            <a:ext cx="8458200" cy="470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4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FE943-FF29-6A8B-1A30-515145609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23850"/>
            <a:ext cx="8763000" cy="6096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RFI Responses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397CA2C-013B-F6E4-5FB7-5E354B0C3A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2039096"/>
              </p:ext>
            </p:extLst>
          </p:nvPr>
        </p:nvGraphicFramePr>
        <p:xfrm>
          <a:off x="49530" y="1701800"/>
          <a:ext cx="896874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818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2AED9-8E6C-18F7-2CE5-C0B84E0A7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Round One - Eliminations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B391CE0-8309-47D9-63EA-2FB882D2538F}"/>
              </a:ext>
            </a:extLst>
          </p:cNvPr>
          <p:cNvSpPr/>
          <p:nvPr/>
        </p:nvSpPr>
        <p:spPr>
          <a:xfrm>
            <a:off x="1080939" y="1335684"/>
            <a:ext cx="2286000" cy="826492"/>
          </a:xfrm>
          <a:custGeom>
            <a:avLst/>
            <a:gdLst>
              <a:gd name="connsiteX0" fmla="*/ 0 w 2176611"/>
              <a:gd name="connsiteY0" fmla="*/ 0 h 964456"/>
              <a:gd name="connsiteX1" fmla="*/ 2176611 w 2176611"/>
              <a:gd name="connsiteY1" fmla="*/ 0 h 964456"/>
              <a:gd name="connsiteX2" fmla="*/ 2176611 w 2176611"/>
              <a:gd name="connsiteY2" fmla="*/ 964456 h 964456"/>
              <a:gd name="connsiteX3" fmla="*/ 0 w 2176611"/>
              <a:gd name="connsiteY3" fmla="*/ 964456 h 964456"/>
              <a:gd name="connsiteX4" fmla="*/ 0 w 2176611"/>
              <a:gd name="connsiteY4" fmla="*/ 0 h 964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611" h="964456">
                <a:moveTo>
                  <a:pt x="0" y="0"/>
                </a:moveTo>
                <a:lnTo>
                  <a:pt x="2176611" y="0"/>
                </a:lnTo>
                <a:lnTo>
                  <a:pt x="2176611" y="964456"/>
                </a:lnTo>
                <a:lnTo>
                  <a:pt x="0" y="9644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None/>
            </a:pPr>
            <a:r>
              <a:rPr lang="en-US" sz="2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of track record</a:t>
            </a:r>
            <a:endParaRPr lang="en-US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18D1F5-2DBB-F7DE-44E5-D739CB9E83A3}"/>
              </a:ext>
            </a:extLst>
          </p:cNvPr>
          <p:cNvSpPr/>
          <p:nvPr/>
        </p:nvSpPr>
        <p:spPr>
          <a:xfrm>
            <a:off x="1080939" y="2238375"/>
            <a:ext cx="2286000" cy="914401"/>
          </a:xfrm>
          <a:custGeom>
            <a:avLst/>
            <a:gdLst>
              <a:gd name="connsiteX0" fmla="*/ 0 w 2176611"/>
              <a:gd name="connsiteY0" fmla="*/ 0 h 964456"/>
              <a:gd name="connsiteX1" fmla="*/ 2176611 w 2176611"/>
              <a:gd name="connsiteY1" fmla="*/ 0 h 964456"/>
              <a:gd name="connsiteX2" fmla="*/ 2176611 w 2176611"/>
              <a:gd name="connsiteY2" fmla="*/ 964456 h 964456"/>
              <a:gd name="connsiteX3" fmla="*/ 0 w 2176611"/>
              <a:gd name="connsiteY3" fmla="*/ 964456 h 964456"/>
              <a:gd name="connsiteX4" fmla="*/ 0 w 2176611"/>
              <a:gd name="connsiteY4" fmla="*/ 0 h 964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611" h="964456">
                <a:moveTo>
                  <a:pt x="0" y="0"/>
                </a:moveTo>
                <a:lnTo>
                  <a:pt x="2176611" y="0"/>
                </a:lnTo>
                <a:lnTo>
                  <a:pt x="2176611" y="964456"/>
                </a:lnTo>
                <a:lnTo>
                  <a:pt x="0" y="9644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812566"/>
              <a:satOff val="-4220"/>
              <a:lumOff val="-686"/>
              <a:alphaOff val="0"/>
            </a:schemeClr>
          </a:fillRef>
          <a:effectRef idx="0">
            <a:schemeClr val="accent3">
              <a:hueOff val="2812566"/>
              <a:satOff val="-4220"/>
              <a:lumOff val="-68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 asset base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F23E32A-01F0-C5E9-1724-255FAF978C91}"/>
              </a:ext>
            </a:extLst>
          </p:cNvPr>
          <p:cNvSpPr/>
          <p:nvPr/>
        </p:nvSpPr>
        <p:spPr>
          <a:xfrm>
            <a:off x="1099989" y="3228975"/>
            <a:ext cx="2286000" cy="913669"/>
          </a:xfrm>
          <a:custGeom>
            <a:avLst/>
            <a:gdLst>
              <a:gd name="connsiteX0" fmla="*/ 0 w 2176611"/>
              <a:gd name="connsiteY0" fmla="*/ 0 h 1001911"/>
              <a:gd name="connsiteX1" fmla="*/ 2176611 w 2176611"/>
              <a:gd name="connsiteY1" fmla="*/ 0 h 1001911"/>
              <a:gd name="connsiteX2" fmla="*/ 2176611 w 2176611"/>
              <a:gd name="connsiteY2" fmla="*/ 1001911 h 1001911"/>
              <a:gd name="connsiteX3" fmla="*/ 0 w 2176611"/>
              <a:gd name="connsiteY3" fmla="*/ 1001911 h 1001911"/>
              <a:gd name="connsiteX4" fmla="*/ 0 w 2176611"/>
              <a:gd name="connsiteY4" fmla="*/ 0 h 1001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611" h="1001911">
                <a:moveTo>
                  <a:pt x="0" y="0"/>
                </a:moveTo>
                <a:lnTo>
                  <a:pt x="2176611" y="0"/>
                </a:lnTo>
                <a:lnTo>
                  <a:pt x="2176611" y="1001911"/>
                </a:lnTo>
                <a:lnTo>
                  <a:pt x="0" y="1001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5625132"/>
              <a:satOff val="-8440"/>
              <a:lumOff val="-1373"/>
              <a:alphaOff val="0"/>
            </a:schemeClr>
          </a:fillRef>
          <a:effectRef idx="0">
            <a:schemeClr val="accent3">
              <a:hueOff val="5625132"/>
              <a:satOff val="-8440"/>
              <a:lumOff val="-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Duration too short-term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98CCDA-7510-FF41-D28F-ECECDED5E275}"/>
              </a:ext>
            </a:extLst>
          </p:cNvPr>
          <p:cNvSpPr/>
          <p:nvPr/>
        </p:nvSpPr>
        <p:spPr>
          <a:xfrm>
            <a:off x="1085850" y="4219575"/>
            <a:ext cx="2286000" cy="990600"/>
          </a:xfrm>
          <a:custGeom>
            <a:avLst/>
            <a:gdLst>
              <a:gd name="connsiteX0" fmla="*/ 0 w 2176611"/>
              <a:gd name="connsiteY0" fmla="*/ 0 h 1001911"/>
              <a:gd name="connsiteX1" fmla="*/ 2176611 w 2176611"/>
              <a:gd name="connsiteY1" fmla="*/ 0 h 1001911"/>
              <a:gd name="connsiteX2" fmla="*/ 2176611 w 2176611"/>
              <a:gd name="connsiteY2" fmla="*/ 1001911 h 1001911"/>
              <a:gd name="connsiteX3" fmla="*/ 0 w 2176611"/>
              <a:gd name="connsiteY3" fmla="*/ 1001911 h 1001911"/>
              <a:gd name="connsiteX4" fmla="*/ 0 w 2176611"/>
              <a:gd name="connsiteY4" fmla="*/ 0 h 1001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611" h="1001911">
                <a:moveTo>
                  <a:pt x="0" y="0"/>
                </a:moveTo>
                <a:lnTo>
                  <a:pt x="2176611" y="0"/>
                </a:lnTo>
                <a:lnTo>
                  <a:pt x="2176611" y="1001911"/>
                </a:lnTo>
                <a:lnTo>
                  <a:pt x="0" y="1001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8437698"/>
              <a:satOff val="-12660"/>
              <a:lumOff val="-2059"/>
              <a:alphaOff val="0"/>
            </a:schemeClr>
          </a:fillRef>
          <a:effectRef idx="0">
            <a:schemeClr val="accent3">
              <a:hueOff val="8437698"/>
              <a:satOff val="-12660"/>
              <a:lumOff val="-205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Questionnaire non-responsive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123AD7E-98B9-3932-E4FF-5C61C96C5597}"/>
              </a:ext>
            </a:extLst>
          </p:cNvPr>
          <p:cNvSpPr/>
          <p:nvPr/>
        </p:nvSpPr>
        <p:spPr>
          <a:xfrm>
            <a:off x="1066800" y="5286375"/>
            <a:ext cx="2286000" cy="990600"/>
          </a:xfrm>
          <a:custGeom>
            <a:avLst/>
            <a:gdLst>
              <a:gd name="connsiteX0" fmla="*/ 0 w 2176611"/>
              <a:gd name="connsiteY0" fmla="*/ 0 h 1305966"/>
              <a:gd name="connsiteX1" fmla="*/ 2176611 w 2176611"/>
              <a:gd name="connsiteY1" fmla="*/ 0 h 1305966"/>
              <a:gd name="connsiteX2" fmla="*/ 2176611 w 2176611"/>
              <a:gd name="connsiteY2" fmla="*/ 1305966 h 1305966"/>
              <a:gd name="connsiteX3" fmla="*/ 0 w 2176611"/>
              <a:gd name="connsiteY3" fmla="*/ 1305966 h 1305966"/>
              <a:gd name="connsiteX4" fmla="*/ 0 w 2176611"/>
              <a:gd name="connsiteY4" fmla="*/ 0 h 1305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611" h="1305966">
                <a:moveTo>
                  <a:pt x="0" y="0"/>
                </a:moveTo>
                <a:lnTo>
                  <a:pt x="2176611" y="0"/>
                </a:lnTo>
                <a:lnTo>
                  <a:pt x="2176611" y="1305966"/>
                </a:lnTo>
                <a:lnTo>
                  <a:pt x="0" y="13059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11250264"/>
              <a:satOff val="-16880"/>
              <a:lumOff val="-2745"/>
              <a:alphaOff val="0"/>
            </a:schemeClr>
          </a:fillRef>
          <a:effectRef idx="0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 responsiveness is questionable </a:t>
            </a: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E67702DA-444B-3E17-EC04-7AE963573A85}"/>
              </a:ext>
            </a:extLst>
          </p:cNvPr>
          <p:cNvSpPr/>
          <p:nvPr/>
        </p:nvSpPr>
        <p:spPr>
          <a:xfrm>
            <a:off x="3581400" y="1981200"/>
            <a:ext cx="1700365" cy="3505200"/>
          </a:xfrm>
          <a:prstGeom prst="chevr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1D0B18-85CB-E074-CF12-1C49CF53A7E1}"/>
              </a:ext>
            </a:extLst>
          </p:cNvPr>
          <p:cNvSpPr txBox="1"/>
          <p:nvPr/>
        </p:nvSpPr>
        <p:spPr>
          <a:xfrm>
            <a:off x="5638800" y="2695575"/>
            <a:ext cx="3048000" cy="2092881"/>
          </a:xfrm>
          <a:prstGeom prst="rect">
            <a:avLst/>
          </a:prstGeom>
          <a:solidFill>
            <a:srgbClr val="4274B0"/>
          </a:solidFill>
          <a:ln>
            <a:solidFill>
              <a:srgbClr val="92B1D6"/>
            </a:solidFill>
          </a:ln>
          <a:effectLst/>
        </p:spPr>
        <p:txBody>
          <a:bodyPr wrap="square" rtlCol="0">
            <a:spAutoFit/>
          </a:bodyPr>
          <a:lstStyle/>
          <a:p>
            <a:pPr marL="34290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bg1"/>
                </a:solidFill>
              </a:rPr>
              <a:t>Great Gray / MetLife</a:t>
            </a:r>
          </a:p>
          <a:p>
            <a:pPr marL="34290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bg1"/>
                </a:solidFill>
              </a:rPr>
              <a:t>The Standard</a:t>
            </a:r>
          </a:p>
          <a:p>
            <a:pPr marL="34290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bg1"/>
                </a:solidFill>
              </a:rPr>
              <a:t>John Hancock</a:t>
            </a:r>
          </a:p>
          <a:p>
            <a:pPr marL="34290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bg1"/>
                </a:solidFill>
              </a:rPr>
              <a:t>Federated Hermes</a:t>
            </a:r>
          </a:p>
        </p:txBody>
      </p:sp>
    </p:spTree>
    <p:extLst>
      <p:ext uri="{BB962C8B-B14F-4D97-AF65-F5344CB8AC3E}">
        <p14:creationId xmlns:p14="http://schemas.microsoft.com/office/powerpoint/2010/main" val="2782652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2AED9-8E6C-18F7-2CE5-C0B84E0A7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Remaining Bidders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AD3B826-D7A5-C786-CE25-B8A752C07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8288942"/>
              </p:ext>
            </p:extLst>
          </p:nvPr>
        </p:nvGraphicFramePr>
        <p:xfrm>
          <a:off x="1524000" y="1803400"/>
          <a:ext cx="6096000" cy="444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450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75B-0454-61BF-7C09-7D7ACC45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81000"/>
            <a:ext cx="8610600" cy="6096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Bidders Have the Following Features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6647E54-DD94-EA31-C35B-D69462F786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8667143"/>
              </p:ext>
            </p:extLst>
          </p:nvPr>
        </p:nvGraphicFramePr>
        <p:xfrm>
          <a:off x="1524000" y="1651000"/>
          <a:ext cx="6096000" cy="436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6E81080-CAED-ABAF-CDFA-3FC65D5AF595}"/>
              </a:ext>
            </a:extLst>
          </p:cNvPr>
          <p:cNvSpPr txBox="1"/>
          <p:nvPr/>
        </p:nvSpPr>
        <p:spPr>
          <a:xfrm>
            <a:off x="1819275" y="20294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75977C-AB34-45A4-3235-62104CE15D3C}"/>
              </a:ext>
            </a:extLst>
          </p:cNvPr>
          <p:cNvSpPr txBox="1"/>
          <p:nvPr/>
        </p:nvSpPr>
        <p:spPr>
          <a:xfrm>
            <a:off x="2209800" y="30200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841867-4555-BDDB-4DBF-C84D3D6ABF86}"/>
              </a:ext>
            </a:extLst>
          </p:cNvPr>
          <p:cNvSpPr txBox="1"/>
          <p:nvPr/>
        </p:nvSpPr>
        <p:spPr>
          <a:xfrm>
            <a:off x="2181225" y="4012439"/>
            <a:ext cx="419100" cy="57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B87B9C-A095-D2CD-C169-C25712CE91C4}"/>
              </a:ext>
            </a:extLst>
          </p:cNvPr>
          <p:cNvSpPr txBox="1"/>
          <p:nvPr/>
        </p:nvSpPr>
        <p:spPr>
          <a:xfrm>
            <a:off x="1800225" y="5039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66389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6647E54-DD94-EA31-C35B-D69462F786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7349076"/>
              </p:ext>
            </p:extLst>
          </p:nvPr>
        </p:nvGraphicFramePr>
        <p:xfrm>
          <a:off x="1524000" y="1651000"/>
          <a:ext cx="6096000" cy="436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EFBB981E-E9F3-B56E-75EB-0E135F244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81000"/>
            <a:ext cx="8610600" cy="6096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Bidders Have the Following Features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9C76EB-B074-E54D-9157-9CBFA5C22056}"/>
              </a:ext>
            </a:extLst>
          </p:cNvPr>
          <p:cNvSpPr txBox="1"/>
          <p:nvPr/>
        </p:nvSpPr>
        <p:spPr>
          <a:xfrm>
            <a:off x="1809750" y="1981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D47F94-8CF4-FCC9-CB23-BCD7C0472D57}"/>
              </a:ext>
            </a:extLst>
          </p:cNvPr>
          <p:cNvSpPr txBox="1"/>
          <p:nvPr/>
        </p:nvSpPr>
        <p:spPr>
          <a:xfrm>
            <a:off x="2209800" y="30861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73A9B4-2617-E45A-8806-C0C00A7EA376}"/>
              </a:ext>
            </a:extLst>
          </p:cNvPr>
          <p:cNvSpPr txBox="1"/>
          <p:nvPr/>
        </p:nvSpPr>
        <p:spPr>
          <a:xfrm>
            <a:off x="2200275" y="402973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8C9B8A-4C84-1D40-1A70-9BAB301ECFB8}"/>
              </a:ext>
            </a:extLst>
          </p:cNvPr>
          <p:cNvSpPr txBox="1"/>
          <p:nvPr/>
        </p:nvSpPr>
        <p:spPr>
          <a:xfrm>
            <a:off x="1828800" y="5105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415750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471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Calibri</vt:lpstr>
      <vt:lpstr>Georgia</vt:lpstr>
      <vt:lpstr>Georgia Ref</vt:lpstr>
      <vt:lpstr>JPM AM Pro</vt:lpstr>
      <vt:lpstr>JPM AM Pro Light</vt:lpstr>
      <vt:lpstr>Wingdings</vt:lpstr>
      <vt:lpstr>Wingdings 2</vt:lpstr>
      <vt:lpstr>Civic</vt:lpstr>
      <vt:lpstr>1_Civic</vt:lpstr>
      <vt:lpstr>Stable Value Fund Options for the Orange County Water District Defined Contribution Plans </vt:lpstr>
      <vt:lpstr>What is a Stable Value Fund?</vt:lpstr>
      <vt:lpstr>PowerPoint Presentation</vt:lpstr>
      <vt:lpstr>Types of Stable Value Products</vt:lpstr>
      <vt:lpstr>RFI Responses</vt:lpstr>
      <vt:lpstr>Round One - Eliminations</vt:lpstr>
      <vt:lpstr>Remaining Bidders</vt:lpstr>
      <vt:lpstr>All Bidders Have the Following Features</vt:lpstr>
      <vt:lpstr>All Bidders Have the Following Features</vt:lpstr>
      <vt:lpstr>Round Two – Select Finalists</vt:lpstr>
      <vt:lpstr>Committee’s Decisions Today</vt:lpstr>
      <vt:lpstr>Features for the Committee to Consider</vt:lpstr>
      <vt:lpstr>Features for the Committee to Consider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401(k) Profit Sharing Plan</dc:title>
  <dc:creator>Katie</dc:creator>
  <cp:lastModifiedBy>Sutherland, Scott</cp:lastModifiedBy>
  <cp:revision>270</cp:revision>
  <cp:lastPrinted>2024-08-26T15:56:06Z</cp:lastPrinted>
  <dcterms:created xsi:type="dcterms:W3CDTF">2015-01-30T19:03:33Z</dcterms:created>
  <dcterms:modified xsi:type="dcterms:W3CDTF">2024-08-26T15:58:21Z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74b6716-c2ea-4041-b631-5633733fbe46_Enabled">
    <vt:lpwstr>true</vt:lpwstr>
  </property>
  <property fmtid="{D5CDD505-2E9C-101B-9397-08002B2CF9AE}" pid="3" name="MSIP_Label_174b6716-c2ea-4041-b631-5633733fbe46_SetDate">
    <vt:lpwstr>2024-08-25T20:33:16Z</vt:lpwstr>
  </property>
  <property fmtid="{D5CDD505-2E9C-101B-9397-08002B2CF9AE}" pid="4" name="MSIP_Label_174b6716-c2ea-4041-b631-5633733fbe46_Method">
    <vt:lpwstr>Privileged</vt:lpwstr>
  </property>
  <property fmtid="{D5CDD505-2E9C-101B-9397-08002B2CF9AE}" pid="5" name="MSIP_Label_174b6716-c2ea-4041-b631-5633733fbe46_Name">
    <vt:lpwstr>Public</vt:lpwstr>
  </property>
  <property fmtid="{D5CDD505-2E9C-101B-9397-08002B2CF9AE}" pid="6" name="MSIP_Label_174b6716-c2ea-4041-b631-5633733fbe46_SiteId">
    <vt:lpwstr>e122af3c-4c68-4e49-9c52-4ae1e25e91ae</vt:lpwstr>
  </property>
  <property fmtid="{D5CDD505-2E9C-101B-9397-08002B2CF9AE}" pid="7" name="MSIP_Label_174b6716-c2ea-4041-b631-5633733fbe46_ActionId">
    <vt:lpwstr>dbce3f36-ba04-4471-b551-9f16b0c20c8a</vt:lpwstr>
  </property>
  <property fmtid="{D5CDD505-2E9C-101B-9397-08002B2CF9AE}" pid="8" name="MSIP_Label_174b6716-c2ea-4041-b631-5633733fbe46_ContentBits">
    <vt:lpwstr>0</vt:lpwstr>
  </property>
</Properties>
</file>