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50" r:id="rId1"/>
  </p:sldMasterIdLst>
  <p:notesMasterIdLst>
    <p:notesMasterId r:id="rId17"/>
  </p:notesMasterIdLst>
  <p:sldIdLst>
    <p:sldId id="1195" r:id="rId2"/>
    <p:sldId id="1206" r:id="rId3"/>
    <p:sldId id="1198" r:id="rId4"/>
    <p:sldId id="1200" r:id="rId5"/>
    <p:sldId id="1208" r:id="rId6"/>
    <p:sldId id="1204" r:id="rId7"/>
    <p:sldId id="1199" r:id="rId8"/>
    <p:sldId id="1205" r:id="rId9"/>
    <p:sldId id="1201" r:id="rId10"/>
    <p:sldId id="1188" r:id="rId11"/>
    <p:sldId id="1096" r:id="rId12"/>
    <p:sldId id="1190" r:id="rId13"/>
    <p:sldId id="1211" r:id="rId14"/>
    <p:sldId id="1207" r:id="rId15"/>
    <p:sldId id="1209" r:id="rId16"/>
  </p:sldIdLst>
  <p:sldSz cx="12192000" cy="6858000"/>
  <p:notesSz cx="9296400" cy="14770100"/>
  <p:embeddedFontLst>
    <p:embeddedFont>
      <p:font typeface="Mont" panose="020B0604020202020204" charset="0"/>
      <p:bold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64" userDrawn="1">
          <p15:clr>
            <a:srgbClr val="A4A3A4"/>
          </p15:clr>
        </p15:guide>
        <p15:guide id="2" pos="3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A90DAA3-4EAE-EE1C-2281-6373A607D3C4}" name="O'Toole, Kevin" initials="OK" userId="S::KOtoole@ocwd.com::cf0b78f1-7f9c-4997-80d0-05b719351602" providerId="AD"/>
  <p188:author id="{319E5DD7-7216-4821-28D2-2D722EF6EEED}" name="O'Toole, Kevin" initials="KO" userId="S::kotoole@ocwd.com::cf0b78f1-7f9c-4997-80d0-05b71935160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FF00FF"/>
    <a:srgbClr val="FF6600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E7135A-FC88-41CB-91FD-54A880E8CBE0}" v="255" dt="2024-10-09T15:31:36.2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40" autoAdjust="0"/>
    <p:restoredTop sz="93079" autoAdjust="0"/>
  </p:normalViewPr>
  <p:slideViewPr>
    <p:cSldViewPr snapToGrid="0">
      <p:cViewPr varScale="1">
        <p:scale>
          <a:sx n="105" d="100"/>
          <a:sy n="105" d="100"/>
        </p:scale>
        <p:origin x="546" y="114"/>
      </p:cViewPr>
      <p:guideLst>
        <p:guide orient="horz" pos="864"/>
        <p:guide pos="3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4" d="100"/>
          <a:sy n="64" d="100"/>
        </p:scale>
        <p:origin x="3187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'Toole, Kevin" userId="cf0b78f1-7f9c-4997-80d0-05b719351602" providerId="ADAL" clId="{0FE7135A-FC88-41CB-91FD-54A880E8CBE0}"/>
    <pc:docChg chg="undo custSel addSld delSld modSld sldOrd delMainMaster">
      <pc:chgData name="O'Toole, Kevin" userId="cf0b78f1-7f9c-4997-80d0-05b719351602" providerId="ADAL" clId="{0FE7135A-FC88-41CB-91FD-54A880E8CBE0}" dt="2024-10-16T17:52:27.814" v="9506" actId="1076"/>
      <pc:docMkLst>
        <pc:docMk/>
      </pc:docMkLst>
      <pc:sldChg chg="del">
        <pc:chgData name="O'Toole, Kevin" userId="cf0b78f1-7f9c-4997-80d0-05b719351602" providerId="ADAL" clId="{0FE7135A-FC88-41CB-91FD-54A880E8CBE0}" dt="2024-10-02T19:44:37.099" v="5" actId="47"/>
        <pc:sldMkLst>
          <pc:docMk/>
          <pc:sldMk cId="711489437" sldId="565"/>
        </pc:sldMkLst>
      </pc:sldChg>
      <pc:sldChg chg="del">
        <pc:chgData name="O'Toole, Kevin" userId="cf0b78f1-7f9c-4997-80d0-05b719351602" providerId="ADAL" clId="{0FE7135A-FC88-41CB-91FD-54A880E8CBE0}" dt="2024-10-02T19:44:26.334" v="0" actId="47"/>
        <pc:sldMkLst>
          <pc:docMk/>
          <pc:sldMk cId="2951565411" sldId="619"/>
        </pc:sldMkLst>
      </pc:sldChg>
      <pc:sldChg chg="del">
        <pc:chgData name="O'Toole, Kevin" userId="cf0b78f1-7f9c-4997-80d0-05b719351602" providerId="ADAL" clId="{0FE7135A-FC88-41CB-91FD-54A880E8CBE0}" dt="2024-10-02T19:44:52.774" v="8" actId="47"/>
        <pc:sldMkLst>
          <pc:docMk/>
          <pc:sldMk cId="4082111177" sldId="1073"/>
        </pc:sldMkLst>
      </pc:sldChg>
      <pc:sldChg chg="add del">
        <pc:chgData name="O'Toole, Kevin" userId="cf0b78f1-7f9c-4997-80d0-05b719351602" providerId="ADAL" clId="{0FE7135A-FC88-41CB-91FD-54A880E8CBE0}" dt="2024-10-02T19:45:16.495" v="16" actId="47"/>
        <pc:sldMkLst>
          <pc:docMk/>
          <pc:sldMk cId="4086939520" sldId="1096"/>
        </pc:sldMkLst>
      </pc:sldChg>
      <pc:sldChg chg="delSp add del mod">
        <pc:chgData name="O'Toole, Kevin" userId="cf0b78f1-7f9c-4997-80d0-05b719351602" providerId="ADAL" clId="{0FE7135A-FC88-41CB-91FD-54A880E8CBE0}" dt="2024-10-02T19:45:39.377" v="21" actId="47"/>
        <pc:sldMkLst>
          <pc:docMk/>
          <pc:sldMk cId="546191108" sldId="1153"/>
        </pc:sldMkLst>
        <pc:spChg chg="del">
          <ac:chgData name="O'Toole, Kevin" userId="cf0b78f1-7f9c-4997-80d0-05b719351602" providerId="ADAL" clId="{0FE7135A-FC88-41CB-91FD-54A880E8CBE0}" dt="2024-10-02T19:45:25.048" v="17" actId="478"/>
          <ac:spMkLst>
            <pc:docMk/>
            <pc:sldMk cId="546191108" sldId="1153"/>
            <ac:spMk id="2" creationId="{4339C6FE-FAF0-C37E-3D22-B3F35A9C66BD}"/>
          </ac:spMkLst>
        </pc:spChg>
        <pc:spChg chg="del">
          <ac:chgData name="O'Toole, Kevin" userId="cf0b78f1-7f9c-4997-80d0-05b719351602" providerId="ADAL" clId="{0FE7135A-FC88-41CB-91FD-54A880E8CBE0}" dt="2024-10-02T19:44:34.841" v="4" actId="478"/>
          <ac:spMkLst>
            <pc:docMk/>
            <pc:sldMk cId="546191108" sldId="1153"/>
            <ac:spMk id="5" creationId="{7B4061DF-42E5-DF62-719D-70DEA7844B92}"/>
          </ac:spMkLst>
        </pc:spChg>
        <pc:picChg chg="del">
          <ac:chgData name="O'Toole, Kevin" userId="cf0b78f1-7f9c-4997-80d0-05b719351602" providerId="ADAL" clId="{0FE7135A-FC88-41CB-91FD-54A880E8CBE0}" dt="2024-10-02T19:44:33.103" v="2" actId="478"/>
          <ac:picMkLst>
            <pc:docMk/>
            <pc:sldMk cId="546191108" sldId="1153"/>
            <ac:picMk id="6" creationId="{CEB4D30E-005A-203E-D27C-4445EE29BD97}"/>
          </ac:picMkLst>
        </pc:picChg>
        <pc:picChg chg="del">
          <ac:chgData name="O'Toole, Kevin" userId="cf0b78f1-7f9c-4997-80d0-05b719351602" providerId="ADAL" clId="{0FE7135A-FC88-41CB-91FD-54A880E8CBE0}" dt="2024-10-02T19:44:33.639" v="3" actId="478"/>
          <ac:picMkLst>
            <pc:docMk/>
            <pc:sldMk cId="546191108" sldId="1153"/>
            <ac:picMk id="7" creationId="{8E255587-EF72-A2A2-A1BD-C99D497F748B}"/>
          </ac:picMkLst>
        </pc:picChg>
      </pc:sldChg>
      <pc:sldChg chg="delSp add del mod">
        <pc:chgData name="O'Toole, Kevin" userId="cf0b78f1-7f9c-4997-80d0-05b719351602" providerId="ADAL" clId="{0FE7135A-FC88-41CB-91FD-54A880E8CBE0}" dt="2024-10-02T19:45:38.533" v="20" actId="47"/>
        <pc:sldMkLst>
          <pc:docMk/>
          <pc:sldMk cId="191580070" sldId="1154"/>
        </pc:sldMkLst>
        <pc:spChg chg="del">
          <ac:chgData name="O'Toole, Kevin" userId="cf0b78f1-7f9c-4997-80d0-05b719351602" providerId="ADAL" clId="{0FE7135A-FC88-41CB-91FD-54A880E8CBE0}" dt="2024-10-02T19:45:29.664" v="18" actId="478"/>
          <ac:spMkLst>
            <pc:docMk/>
            <pc:sldMk cId="191580070" sldId="1154"/>
            <ac:spMk id="2" creationId="{A549F96A-5B18-31AD-00C4-E6C4F40DCAE2}"/>
          </ac:spMkLst>
        </pc:spChg>
        <pc:spChg chg="del">
          <ac:chgData name="O'Toole, Kevin" userId="cf0b78f1-7f9c-4997-80d0-05b719351602" providerId="ADAL" clId="{0FE7135A-FC88-41CB-91FD-54A880E8CBE0}" dt="2024-10-02T19:45:29.664" v="18" actId="478"/>
          <ac:spMkLst>
            <pc:docMk/>
            <pc:sldMk cId="191580070" sldId="1154"/>
            <ac:spMk id="5" creationId="{7873EF6E-F499-78C4-2F09-5CC5F8F02F41}"/>
          </ac:spMkLst>
        </pc:spChg>
        <pc:picChg chg="del">
          <ac:chgData name="O'Toole, Kevin" userId="cf0b78f1-7f9c-4997-80d0-05b719351602" providerId="ADAL" clId="{0FE7135A-FC88-41CB-91FD-54A880E8CBE0}" dt="2024-10-02T19:45:29.664" v="18" actId="478"/>
          <ac:picMkLst>
            <pc:docMk/>
            <pc:sldMk cId="191580070" sldId="1154"/>
            <ac:picMk id="4" creationId="{DCEA870A-8CD7-4888-8C3E-7EBEADDDDE19}"/>
          </ac:picMkLst>
        </pc:picChg>
      </pc:sldChg>
      <pc:sldChg chg="del">
        <pc:chgData name="O'Toole, Kevin" userId="cf0b78f1-7f9c-4997-80d0-05b719351602" providerId="ADAL" clId="{0FE7135A-FC88-41CB-91FD-54A880E8CBE0}" dt="2024-10-02T19:44:53.831" v="9" actId="47"/>
        <pc:sldMkLst>
          <pc:docMk/>
          <pc:sldMk cId="227248954" sldId="1160"/>
        </pc:sldMkLst>
      </pc:sldChg>
      <pc:sldChg chg="addSp delSp modSp add del mod">
        <pc:chgData name="O'Toole, Kevin" userId="cf0b78f1-7f9c-4997-80d0-05b719351602" providerId="ADAL" clId="{0FE7135A-FC88-41CB-91FD-54A880E8CBE0}" dt="2024-10-02T19:47:31.794" v="138" actId="47"/>
        <pc:sldMkLst>
          <pc:docMk/>
          <pc:sldMk cId="4284665258" sldId="1167"/>
        </pc:sldMkLst>
        <pc:spChg chg="del">
          <ac:chgData name="O'Toole, Kevin" userId="cf0b78f1-7f9c-4997-80d0-05b719351602" providerId="ADAL" clId="{0FE7135A-FC88-41CB-91FD-54A880E8CBE0}" dt="2024-10-02T19:45:32.652" v="19" actId="478"/>
          <ac:spMkLst>
            <pc:docMk/>
            <pc:sldMk cId="4284665258" sldId="1167"/>
            <ac:spMk id="2" creationId="{01FD7478-2E67-5E29-A8E0-79101E425810}"/>
          </ac:spMkLst>
        </pc:spChg>
        <pc:spChg chg="del">
          <ac:chgData name="O'Toole, Kevin" userId="cf0b78f1-7f9c-4997-80d0-05b719351602" providerId="ADAL" clId="{0FE7135A-FC88-41CB-91FD-54A880E8CBE0}" dt="2024-10-02T19:45:32.652" v="19" actId="478"/>
          <ac:spMkLst>
            <pc:docMk/>
            <pc:sldMk cId="4284665258" sldId="1167"/>
            <ac:spMk id="4" creationId="{37A94B6F-49A8-FDA1-547F-14C744E63D19}"/>
          </ac:spMkLst>
        </pc:spChg>
        <pc:spChg chg="del">
          <ac:chgData name="O'Toole, Kevin" userId="cf0b78f1-7f9c-4997-80d0-05b719351602" providerId="ADAL" clId="{0FE7135A-FC88-41CB-91FD-54A880E8CBE0}" dt="2024-10-02T19:45:32.652" v="19" actId="478"/>
          <ac:spMkLst>
            <pc:docMk/>
            <pc:sldMk cId="4284665258" sldId="1167"/>
            <ac:spMk id="5" creationId="{8A262F0F-F65C-3B79-516C-AEBBE42426D9}"/>
          </ac:spMkLst>
        </pc:spChg>
        <pc:spChg chg="del">
          <ac:chgData name="O'Toole, Kevin" userId="cf0b78f1-7f9c-4997-80d0-05b719351602" providerId="ADAL" clId="{0FE7135A-FC88-41CB-91FD-54A880E8CBE0}" dt="2024-10-02T19:45:32.652" v="19" actId="478"/>
          <ac:spMkLst>
            <pc:docMk/>
            <pc:sldMk cId="4284665258" sldId="1167"/>
            <ac:spMk id="6" creationId="{2BACF7D9-8EC2-E98A-AC93-C6EF9F1D5B0D}"/>
          </ac:spMkLst>
        </pc:spChg>
        <pc:spChg chg="del">
          <ac:chgData name="O'Toole, Kevin" userId="cf0b78f1-7f9c-4997-80d0-05b719351602" providerId="ADAL" clId="{0FE7135A-FC88-41CB-91FD-54A880E8CBE0}" dt="2024-10-02T19:45:32.652" v="19" actId="478"/>
          <ac:spMkLst>
            <pc:docMk/>
            <pc:sldMk cId="4284665258" sldId="1167"/>
            <ac:spMk id="7" creationId="{F4D7E464-0EF0-6C17-934A-3C57DED30418}"/>
          </ac:spMkLst>
        </pc:spChg>
        <pc:spChg chg="del">
          <ac:chgData name="O'Toole, Kevin" userId="cf0b78f1-7f9c-4997-80d0-05b719351602" providerId="ADAL" clId="{0FE7135A-FC88-41CB-91FD-54A880E8CBE0}" dt="2024-10-02T19:45:32.652" v="19" actId="478"/>
          <ac:spMkLst>
            <pc:docMk/>
            <pc:sldMk cId="4284665258" sldId="1167"/>
            <ac:spMk id="8" creationId="{BBC3F526-264D-4E2A-FF6B-6C5E093F385C}"/>
          </ac:spMkLst>
        </pc:spChg>
        <pc:spChg chg="del">
          <ac:chgData name="O'Toole, Kevin" userId="cf0b78f1-7f9c-4997-80d0-05b719351602" providerId="ADAL" clId="{0FE7135A-FC88-41CB-91FD-54A880E8CBE0}" dt="2024-10-02T19:45:32.652" v="19" actId="478"/>
          <ac:spMkLst>
            <pc:docMk/>
            <pc:sldMk cId="4284665258" sldId="1167"/>
            <ac:spMk id="9" creationId="{5EACB1B1-13F7-8B83-53E3-581350CB9308}"/>
          </ac:spMkLst>
        </pc:spChg>
        <pc:spChg chg="del">
          <ac:chgData name="O'Toole, Kevin" userId="cf0b78f1-7f9c-4997-80d0-05b719351602" providerId="ADAL" clId="{0FE7135A-FC88-41CB-91FD-54A880E8CBE0}" dt="2024-10-02T19:45:32.652" v="19" actId="478"/>
          <ac:spMkLst>
            <pc:docMk/>
            <pc:sldMk cId="4284665258" sldId="1167"/>
            <ac:spMk id="10" creationId="{5438CCB0-94A5-1625-D3C7-AD34D77FC345}"/>
          </ac:spMkLst>
        </pc:spChg>
        <pc:spChg chg="del">
          <ac:chgData name="O'Toole, Kevin" userId="cf0b78f1-7f9c-4997-80d0-05b719351602" providerId="ADAL" clId="{0FE7135A-FC88-41CB-91FD-54A880E8CBE0}" dt="2024-10-02T19:45:32.652" v="19" actId="478"/>
          <ac:spMkLst>
            <pc:docMk/>
            <pc:sldMk cId="4284665258" sldId="1167"/>
            <ac:spMk id="11" creationId="{D15658EA-564B-9AFD-7212-270739D17D36}"/>
          </ac:spMkLst>
        </pc:spChg>
        <pc:spChg chg="del">
          <ac:chgData name="O'Toole, Kevin" userId="cf0b78f1-7f9c-4997-80d0-05b719351602" providerId="ADAL" clId="{0FE7135A-FC88-41CB-91FD-54A880E8CBE0}" dt="2024-10-02T19:45:32.652" v="19" actId="478"/>
          <ac:spMkLst>
            <pc:docMk/>
            <pc:sldMk cId="4284665258" sldId="1167"/>
            <ac:spMk id="12" creationId="{7B962D26-D95D-3D3E-B6ED-C83699DF34D2}"/>
          </ac:spMkLst>
        </pc:spChg>
        <pc:spChg chg="del">
          <ac:chgData name="O'Toole, Kevin" userId="cf0b78f1-7f9c-4997-80d0-05b719351602" providerId="ADAL" clId="{0FE7135A-FC88-41CB-91FD-54A880E8CBE0}" dt="2024-10-02T19:45:32.652" v="19" actId="478"/>
          <ac:spMkLst>
            <pc:docMk/>
            <pc:sldMk cId="4284665258" sldId="1167"/>
            <ac:spMk id="13" creationId="{21C129E4-E89D-A3CB-199B-4D10AC57F56D}"/>
          </ac:spMkLst>
        </pc:spChg>
        <pc:spChg chg="del">
          <ac:chgData name="O'Toole, Kevin" userId="cf0b78f1-7f9c-4997-80d0-05b719351602" providerId="ADAL" clId="{0FE7135A-FC88-41CB-91FD-54A880E8CBE0}" dt="2024-10-02T19:45:32.652" v="19" actId="478"/>
          <ac:spMkLst>
            <pc:docMk/>
            <pc:sldMk cId="4284665258" sldId="1167"/>
            <ac:spMk id="14" creationId="{E7B4635B-FD36-C410-1493-319198653FA8}"/>
          </ac:spMkLst>
        </pc:spChg>
        <pc:spChg chg="del">
          <ac:chgData name="O'Toole, Kevin" userId="cf0b78f1-7f9c-4997-80d0-05b719351602" providerId="ADAL" clId="{0FE7135A-FC88-41CB-91FD-54A880E8CBE0}" dt="2024-10-02T19:45:32.652" v="19" actId="478"/>
          <ac:spMkLst>
            <pc:docMk/>
            <pc:sldMk cId="4284665258" sldId="1167"/>
            <ac:spMk id="15" creationId="{87DCD4DE-165E-0BA5-2D0B-33475D3A8103}"/>
          </ac:spMkLst>
        </pc:spChg>
        <pc:spChg chg="add mod">
          <ac:chgData name="O'Toole, Kevin" userId="cf0b78f1-7f9c-4997-80d0-05b719351602" providerId="ADAL" clId="{0FE7135A-FC88-41CB-91FD-54A880E8CBE0}" dt="2024-10-02T19:47:28.987" v="137" actId="108"/>
          <ac:spMkLst>
            <pc:docMk/>
            <pc:sldMk cId="4284665258" sldId="1167"/>
            <ac:spMk id="16" creationId="{510FCF26-D4B5-B14A-8E47-0FEB254C48D4}"/>
          </ac:spMkLst>
        </pc:spChg>
        <pc:spChg chg="del">
          <ac:chgData name="O'Toole, Kevin" userId="cf0b78f1-7f9c-4997-80d0-05b719351602" providerId="ADAL" clId="{0FE7135A-FC88-41CB-91FD-54A880E8CBE0}" dt="2024-10-02T19:45:32.652" v="19" actId="478"/>
          <ac:spMkLst>
            <pc:docMk/>
            <pc:sldMk cId="4284665258" sldId="1167"/>
            <ac:spMk id="17" creationId="{ED7B0E4B-22FC-8479-8E80-5B3B19E0C6E7}"/>
          </ac:spMkLst>
        </pc:spChg>
        <pc:picChg chg="del">
          <ac:chgData name="O'Toole, Kevin" userId="cf0b78f1-7f9c-4997-80d0-05b719351602" providerId="ADAL" clId="{0FE7135A-FC88-41CB-91FD-54A880E8CBE0}" dt="2024-10-02T19:45:32.652" v="19" actId="478"/>
          <ac:picMkLst>
            <pc:docMk/>
            <pc:sldMk cId="4284665258" sldId="1167"/>
            <ac:picMk id="23" creationId="{F75760D8-404D-A703-623A-354CEC4EB806}"/>
          </ac:picMkLst>
        </pc:picChg>
      </pc:sldChg>
      <pc:sldChg chg="del">
        <pc:chgData name="O'Toole, Kevin" userId="cf0b78f1-7f9c-4997-80d0-05b719351602" providerId="ADAL" clId="{0FE7135A-FC88-41CB-91FD-54A880E8CBE0}" dt="2024-10-02T19:44:59.296" v="10" actId="47"/>
        <pc:sldMkLst>
          <pc:docMk/>
          <pc:sldMk cId="717890266" sldId="1183"/>
        </pc:sldMkLst>
      </pc:sldChg>
      <pc:sldChg chg="add del">
        <pc:chgData name="O'Toole, Kevin" userId="cf0b78f1-7f9c-4997-80d0-05b719351602" providerId="ADAL" clId="{0FE7135A-FC88-41CB-91FD-54A880E8CBE0}" dt="2024-10-02T19:45:55.779" v="26" actId="47"/>
        <pc:sldMkLst>
          <pc:docMk/>
          <pc:sldMk cId="2407219227" sldId="1185"/>
        </pc:sldMkLst>
      </pc:sldChg>
      <pc:sldChg chg="delSp add del mod">
        <pc:chgData name="O'Toole, Kevin" userId="cf0b78f1-7f9c-4997-80d0-05b719351602" providerId="ADAL" clId="{0FE7135A-FC88-41CB-91FD-54A880E8CBE0}" dt="2024-10-02T19:47:39.128" v="140" actId="47"/>
        <pc:sldMkLst>
          <pc:docMk/>
          <pc:sldMk cId="3568779970" sldId="1186"/>
        </pc:sldMkLst>
        <pc:spChg chg="del">
          <ac:chgData name="O'Toole, Kevin" userId="cf0b78f1-7f9c-4997-80d0-05b719351602" providerId="ADAL" clId="{0FE7135A-FC88-41CB-91FD-54A880E8CBE0}" dt="2024-10-02T19:45:12.493" v="14" actId="478"/>
          <ac:spMkLst>
            <pc:docMk/>
            <pc:sldMk cId="3568779970" sldId="1186"/>
            <ac:spMk id="2" creationId="{FCEF73E6-2D94-CF01-80FE-B29FE0AAF5C2}"/>
          </ac:spMkLst>
        </pc:spChg>
        <pc:spChg chg="del">
          <ac:chgData name="O'Toole, Kevin" userId="cf0b78f1-7f9c-4997-80d0-05b719351602" providerId="ADAL" clId="{0FE7135A-FC88-41CB-91FD-54A880E8CBE0}" dt="2024-10-02T19:45:12.493" v="14" actId="478"/>
          <ac:spMkLst>
            <pc:docMk/>
            <pc:sldMk cId="3568779970" sldId="1186"/>
            <ac:spMk id="3" creationId="{2975F400-441D-C45E-C57D-53E0042C920C}"/>
          </ac:spMkLst>
        </pc:spChg>
        <pc:spChg chg="del">
          <ac:chgData name="O'Toole, Kevin" userId="cf0b78f1-7f9c-4997-80d0-05b719351602" providerId="ADAL" clId="{0FE7135A-FC88-41CB-91FD-54A880E8CBE0}" dt="2024-10-02T19:45:12.493" v="14" actId="478"/>
          <ac:spMkLst>
            <pc:docMk/>
            <pc:sldMk cId="3568779970" sldId="1186"/>
            <ac:spMk id="4" creationId="{F4F574F2-AFB9-A4B2-34F7-1B27C9F0572B}"/>
          </ac:spMkLst>
        </pc:spChg>
        <pc:spChg chg="del">
          <ac:chgData name="O'Toole, Kevin" userId="cf0b78f1-7f9c-4997-80d0-05b719351602" providerId="ADAL" clId="{0FE7135A-FC88-41CB-91FD-54A880E8CBE0}" dt="2024-10-02T19:45:12.493" v="14" actId="478"/>
          <ac:spMkLst>
            <pc:docMk/>
            <pc:sldMk cId="3568779970" sldId="1186"/>
            <ac:spMk id="5" creationId="{8071CB3E-41CB-2583-006E-DE751ED3A431}"/>
          </ac:spMkLst>
        </pc:spChg>
        <pc:spChg chg="del">
          <ac:chgData name="O'Toole, Kevin" userId="cf0b78f1-7f9c-4997-80d0-05b719351602" providerId="ADAL" clId="{0FE7135A-FC88-41CB-91FD-54A880E8CBE0}" dt="2024-10-02T19:45:12.493" v="14" actId="478"/>
          <ac:spMkLst>
            <pc:docMk/>
            <pc:sldMk cId="3568779970" sldId="1186"/>
            <ac:spMk id="6" creationId="{A347B45A-7484-0EF0-C04B-E8869007478D}"/>
          </ac:spMkLst>
        </pc:spChg>
        <pc:spChg chg="del">
          <ac:chgData name="O'Toole, Kevin" userId="cf0b78f1-7f9c-4997-80d0-05b719351602" providerId="ADAL" clId="{0FE7135A-FC88-41CB-91FD-54A880E8CBE0}" dt="2024-10-02T19:45:12.493" v="14" actId="478"/>
          <ac:spMkLst>
            <pc:docMk/>
            <pc:sldMk cId="3568779970" sldId="1186"/>
            <ac:spMk id="7" creationId="{594BE7D3-6A86-90B6-178D-E14E99497D0B}"/>
          </ac:spMkLst>
        </pc:spChg>
        <pc:spChg chg="del">
          <ac:chgData name="O'Toole, Kevin" userId="cf0b78f1-7f9c-4997-80d0-05b719351602" providerId="ADAL" clId="{0FE7135A-FC88-41CB-91FD-54A880E8CBE0}" dt="2024-10-02T19:45:12.493" v="14" actId="478"/>
          <ac:spMkLst>
            <pc:docMk/>
            <pc:sldMk cId="3568779970" sldId="1186"/>
            <ac:spMk id="8" creationId="{6C65DEA3-355F-08FC-898C-76FF5AFC5E44}"/>
          </ac:spMkLst>
        </pc:spChg>
        <pc:spChg chg="del">
          <ac:chgData name="O'Toole, Kevin" userId="cf0b78f1-7f9c-4997-80d0-05b719351602" providerId="ADAL" clId="{0FE7135A-FC88-41CB-91FD-54A880E8CBE0}" dt="2024-10-02T19:45:12.493" v="14" actId="478"/>
          <ac:spMkLst>
            <pc:docMk/>
            <pc:sldMk cId="3568779970" sldId="1186"/>
            <ac:spMk id="9" creationId="{405A8A14-983A-90CA-36BE-9F77B6D6ABBF}"/>
          </ac:spMkLst>
        </pc:spChg>
        <pc:spChg chg="del">
          <ac:chgData name="O'Toole, Kevin" userId="cf0b78f1-7f9c-4997-80d0-05b719351602" providerId="ADAL" clId="{0FE7135A-FC88-41CB-91FD-54A880E8CBE0}" dt="2024-10-02T19:45:12.493" v="14" actId="478"/>
          <ac:spMkLst>
            <pc:docMk/>
            <pc:sldMk cId="3568779970" sldId="1186"/>
            <ac:spMk id="16" creationId="{67E20FEF-7CEC-2B31-F1FF-20D58B5AB6CE}"/>
          </ac:spMkLst>
        </pc:spChg>
        <pc:picChg chg="del">
          <ac:chgData name="O'Toole, Kevin" userId="cf0b78f1-7f9c-4997-80d0-05b719351602" providerId="ADAL" clId="{0FE7135A-FC88-41CB-91FD-54A880E8CBE0}" dt="2024-10-02T19:45:12.493" v="14" actId="478"/>
          <ac:picMkLst>
            <pc:docMk/>
            <pc:sldMk cId="3568779970" sldId="1186"/>
            <ac:picMk id="10" creationId="{FD95ECF6-35F7-751F-3806-6372C9128854}"/>
          </ac:picMkLst>
        </pc:picChg>
        <pc:picChg chg="del">
          <ac:chgData name="O'Toole, Kevin" userId="cf0b78f1-7f9c-4997-80d0-05b719351602" providerId="ADAL" clId="{0FE7135A-FC88-41CB-91FD-54A880E8CBE0}" dt="2024-10-02T19:45:12.493" v="14" actId="478"/>
          <ac:picMkLst>
            <pc:docMk/>
            <pc:sldMk cId="3568779970" sldId="1186"/>
            <ac:picMk id="11" creationId="{D5E13FFC-8D0D-5388-8EF0-7B971021A339}"/>
          </ac:picMkLst>
        </pc:picChg>
        <pc:picChg chg="del">
          <ac:chgData name="O'Toole, Kevin" userId="cf0b78f1-7f9c-4997-80d0-05b719351602" providerId="ADAL" clId="{0FE7135A-FC88-41CB-91FD-54A880E8CBE0}" dt="2024-10-02T19:45:12.493" v="14" actId="478"/>
          <ac:picMkLst>
            <pc:docMk/>
            <pc:sldMk cId="3568779970" sldId="1186"/>
            <ac:picMk id="15" creationId="{B304328D-4823-6B92-060D-51D7BC0CABA8}"/>
          </ac:picMkLst>
        </pc:picChg>
        <pc:picChg chg="del">
          <ac:chgData name="O'Toole, Kevin" userId="cf0b78f1-7f9c-4997-80d0-05b719351602" providerId="ADAL" clId="{0FE7135A-FC88-41CB-91FD-54A880E8CBE0}" dt="2024-10-02T19:45:12.493" v="14" actId="478"/>
          <ac:picMkLst>
            <pc:docMk/>
            <pc:sldMk cId="3568779970" sldId="1186"/>
            <ac:picMk id="19" creationId="{E844E3CF-EAFA-2552-79CC-9C729E138743}"/>
          </ac:picMkLst>
        </pc:picChg>
        <pc:picChg chg="del">
          <ac:chgData name="O'Toole, Kevin" userId="cf0b78f1-7f9c-4997-80d0-05b719351602" providerId="ADAL" clId="{0FE7135A-FC88-41CB-91FD-54A880E8CBE0}" dt="2024-10-02T19:45:12.493" v="14" actId="478"/>
          <ac:picMkLst>
            <pc:docMk/>
            <pc:sldMk cId="3568779970" sldId="1186"/>
            <ac:picMk id="21" creationId="{091021A4-D9CC-70E5-8539-DDFF6328AD76}"/>
          </ac:picMkLst>
        </pc:picChg>
        <pc:picChg chg="del">
          <ac:chgData name="O'Toole, Kevin" userId="cf0b78f1-7f9c-4997-80d0-05b719351602" providerId="ADAL" clId="{0FE7135A-FC88-41CB-91FD-54A880E8CBE0}" dt="2024-10-02T19:45:12.493" v="14" actId="478"/>
          <ac:picMkLst>
            <pc:docMk/>
            <pc:sldMk cId="3568779970" sldId="1186"/>
            <ac:picMk id="23" creationId="{87838418-112D-919F-5FE6-429B3147AA74}"/>
          </ac:picMkLst>
        </pc:picChg>
        <pc:picChg chg="del">
          <ac:chgData name="O'Toole, Kevin" userId="cf0b78f1-7f9c-4997-80d0-05b719351602" providerId="ADAL" clId="{0FE7135A-FC88-41CB-91FD-54A880E8CBE0}" dt="2024-10-02T19:45:12.493" v="14" actId="478"/>
          <ac:picMkLst>
            <pc:docMk/>
            <pc:sldMk cId="3568779970" sldId="1186"/>
            <ac:picMk id="25" creationId="{2109525A-32E1-8E81-7690-3BFA3F5D7ABC}"/>
          </ac:picMkLst>
        </pc:picChg>
        <pc:picChg chg="del">
          <ac:chgData name="O'Toole, Kevin" userId="cf0b78f1-7f9c-4997-80d0-05b719351602" providerId="ADAL" clId="{0FE7135A-FC88-41CB-91FD-54A880E8CBE0}" dt="2024-10-02T19:45:12.493" v="14" actId="478"/>
          <ac:picMkLst>
            <pc:docMk/>
            <pc:sldMk cId="3568779970" sldId="1186"/>
            <ac:picMk id="27" creationId="{C80368FF-A41C-F743-68C2-6ABC3E4DCD21}"/>
          </ac:picMkLst>
        </pc:picChg>
        <pc:cxnChg chg="del">
          <ac:chgData name="O'Toole, Kevin" userId="cf0b78f1-7f9c-4997-80d0-05b719351602" providerId="ADAL" clId="{0FE7135A-FC88-41CB-91FD-54A880E8CBE0}" dt="2024-10-02T19:45:12.493" v="14" actId="478"/>
          <ac:cxnSpMkLst>
            <pc:docMk/>
            <pc:sldMk cId="3568779970" sldId="1186"/>
            <ac:cxnSpMk id="13" creationId="{E51F4442-68AA-461C-D48E-C14423F5EBA0}"/>
          </ac:cxnSpMkLst>
        </pc:cxnChg>
      </pc:sldChg>
      <pc:sldChg chg="del">
        <pc:chgData name="O'Toole, Kevin" userId="cf0b78f1-7f9c-4997-80d0-05b719351602" providerId="ADAL" clId="{0FE7135A-FC88-41CB-91FD-54A880E8CBE0}" dt="2024-10-02T19:45:07.034" v="13" actId="47"/>
        <pc:sldMkLst>
          <pc:docMk/>
          <pc:sldMk cId="3052453584" sldId="1187"/>
        </pc:sldMkLst>
      </pc:sldChg>
      <pc:sldChg chg="addSp delSp modSp add del mod">
        <pc:chgData name="O'Toole, Kevin" userId="cf0b78f1-7f9c-4997-80d0-05b719351602" providerId="ADAL" clId="{0FE7135A-FC88-41CB-91FD-54A880E8CBE0}" dt="2024-10-16T17:52:27.814" v="9506" actId="1076"/>
        <pc:sldMkLst>
          <pc:docMk/>
          <pc:sldMk cId="2257474326" sldId="1188"/>
        </pc:sldMkLst>
        <pc:spChg chg="mod">
          <ac:chgData name="O'Toole, Kevin" userId="cf0b78f1-7f9c-4997-80d0-05b719351602" providerId="ADAL" clId="{0FE7135A-FC88-41CB-91FD-54A880E8CBE0}" dt="2024-10-02T20:11:11.786" v="338" actId="120"/>
          <ac:spMkLst>
            <pc:docMk/>
            <pc:sldMk cId="2257474326" sldId="1188"/>
            <ac:spMk id="2" creationId="{B1F5D5D7-23BD-17A2-EA99-68D8E65FAD65}"/>
          </ac:spMkLst>
        </pc:spChg>
        <pc:spChg chg="mod">
          <ac:chgData name="O'Toole, Kevin" userId="cf0b78f1-7f9c-4997-80d0-05b719351602" providerId="ADAL" clId="{0FE7135A-FC88-41CB-91FD-54A880E8CBE0}" dt="2024-10-02T19:45:02.180" v="11" actId="6549"/>
          <ac:spMkLst>
            <pc:docMk/>
            <pc:sldMk cId="2257474326" sldId="1188"/>
            <ac:spMk id="3" creationId="{AD339F96-F1E5-552A-F515-959FA2E75747}"/>
          </ac:spMkLst>
        </pc:spChg>
        <pc:spChg chg="add mod">
          <ac:chgData name="O'Toole, Kevin" userId="cf0b78f1-7f9c-4997-80d0-05b719351602" providerId="ADAL" clId="{0FE7135A-FC88-41CB-91FD-54A880E8CBE0}" dt="2024-10-16T17:52:27.814" v="9506" actId="1076"/>
          <ac:spMkLst>
            <pc:docMk/>
            <pc:sldMk cId="2257474326" sldId="1188"/>
            <ac:spMk id="4" creationId="{F3DEE7C1-9ABC-D771-B681-239CFC92487E}"/>
          </ac:spMkLst>
        </pc:spChg>
        <pc:picChg chg="del">
          <ac:chgData name="O'Toole, Kevin" userId="cf0b78f1-7f9c-4997-80d0-05b719351602" providerId="ADAL" clId="{0FE7135A-FC88-41CB-91FD-54A880E8CBE0}" dt="2024-10-02T19:45:03.008" v="12" actId="478"/>
          <ac:picMkLst>
            <pc:docMk/>
            <pc:sldMk cId="2257474326" sldId="1188"/>
            <ac:picMk id="4" creationId="{0528E0B3-836D-C6F1-F105-9896002E2605}"/>
          </ac:picMkLst>
        </pc:picChg>
        <pc:picChg chg="add mod modCrop">
          <ac:chgData name="O'Toole, Kevin" userId="cf0b78f1-7f9c-4997-80d0-05b719351602" providerId="ADAL" clId="{0FE7135A-FC88-41CB-91FD-54A880E8CBE0}" dt="2024-10-09T15:30:10.982" v="9465" actId="14100"/>
          <ac:picMkLst>
            <pc:docMk/>
            <pc:sldMk cId="2257474326" sldId="1188"/>
            <ac:picMk id="6" creationId="{A30B4B3F-F941-C8E7-6C3A-51BB4D4E764F}"/>
          </ac:picMkLst>
        </pc:picChg>
        <pc:picChg chg="add del mod">
          <ac:chgData name="O'Toole, Kevin" userId="cf0b78f1-7f9c-4997-80d0-05b719351602" providerId="ADAL" clId="{0FE7135A-FC88-41CB-91FD-54A880E8CBE0}" dt="2024-10-08T19:34:09.422" v="8142" actId="478"/>
          <ac:picMkLst>
            <pc:docMk/>
            <pc:sldMk cId="2257474326" sldId="1188"/>
            <ac:picMk id="11266" creationId="{1D5CDC7A-E442-3B65-A473-43B26A8D69EC}"/>
          </ac:picMkLst>
        </pc:picChg>
        <pc:picChg chg="add del">
          <ac:chgData name="O'Toole, Kevin" userId="cf0b78f1-7f9c-4997-80d0-05b719351602" providerId="ADAL" clId="{0FE7135A-FC88-41CB-91FD-54A880E8CBE0}" dt="2024-10-08T19:34:09.422" v="8142" actId="478"/>
          <ac:picMkLst>
            <pc:docMk/>
            <pc:sldMk cId="2257474326" sldId="1188"/>
            <ac:picMk id="11268" creationId="{B2E43B4A-49C1-06E5-FE21-F4D156722CA5}"/>
          </ac:picMkLst>
        </pc:picChg>
        <pc:picChg chg="add mod">
          <ac:chgData name="O'Toole, Kevin" userId="cf0b78f1-7f9c-4997-80d0-05b719351602" providerId="ADAL" clId="{0FE7135A-FC88-41CB-91FD-54A880E8CBE0}" dt="2024-10-09T15:29:51.237" v="9427" actId="1076"/>
          <ac:picMkLst>
            <pc:docMk/>
            <pc:sldMk cId="2257474326" sldId="1188"/>
            <ac:picMk id="11270" creationId="{F75B31C1-17BA-E67B-7EA3-4B34F43F40B2}"/>
          </ac:picMkLst>
        </pc:picChg>
      </pc:sldChg>
      <pc:sldChg chg="del">
        <pc:chgData name="O'Toole, Kevin" userId="cf0b78f1-7f9c-4997-80d0-05b719351602" providerId="ADAL" clId="{0FE7135A-FC88-41CB-91FD-54A880E8CBE0}" dt="2024-10-02T19:44:51.837" v="7" actId="47"/>
        <pc:sldMkLst>
          <pc:docMk/>
          <pc:sldMk cId="3179925691" sldId="1189"/>
        </pc:sldMkLst>
      </pc:sldChg>
      <pc:sldChg chg="addSp delSp modSp add del mod">
        <pc:chgData name="O'Toole, Kevin" userId="cf0b78f1-7f9c-4997-80d0-05b719351602" providerId="ADAL" clId="{0FE7135A-FC88-41CB-91FD-54A880E8CBE0}" dt="2024-10-08T14:52:38.207" v="7004" actId="478"/>
        <pc:sldMkLst>
          <pc:docMk/>
          <pc:sldMk cId="3088423271" sldId="1190"/>
        </pc:sldMkLst>
        <pc:spChg chg="mod">
          <ac:chgData name="O'Toole, Kevin" userId="cf0b78f1-7f9c-4997-80d0-05b719351602" providerId="ADAL" clId="{0FE7135A-FC88-41CB-91FD-54A880E8CBE0}" dt="2024-10-02T20:11:20.581" v="339" actId="120"/>
          <ac:spMkLst>
            <pc:docMk/>
            <pc:sldMk cId="3088423271" sldId="1190"/>
            <ac:spMk id="2" creationId="{05F3DABD-4838-16C4-8AD7-F2BD60896DD0}"/>
          </ac:spMkLst>
        </pc:spChg>
        <pc:picChg chg="add del mod">
          <ac:chgData name="O'Toole, Kevin" userId="cf0b78f1-7f9c-4997-80d0-05b719351602" providerId="ADAL" clId="{0FE7135A-FC88-41CB-91FD-54A880E8CBE0}" dt="2024-10-08T14:52:38.207" v="7004" actId="478"/>
          <ac:picMkLst>
            <pc:docMk/>
            <pc:sldMk cId="3088423271" sldId="1190"/>
            <ac:picMk id="3" creationId="{6D3A9731-C232-5760-36BF-B7DF7FD7F021}"/>
          </ac:picMkLst>
        </pc:picChg>
      </pc:sldChg>
      <pc:sldChg chg="del">
        <pc:chgData name="O'Toole, Kevin" userId="cf0b78f1-7f9c-4997-80d0-05b719351602" providerId="ADAL" clId="{0FE7135A-FC88-41CB-91FD-54A880E8CBE0}" dt="2024-10-02T19:44:50.641" v="6" actId="47"/>
        <pc:sldMkLst>
          <pc:docMk/>
          <pc:sldMk cId="2175589328" sldId="1191"/>
        </pc:sldMkLst>
      </pc:sldChg>
      <pc:sldChg chg="addSp delSp modSp add del mod">
        <pc:chgData name="O'Toole, Kevin" userId="cf0b78f1-7f9c-4997-80d0-05b719351602" providerId="ADAL" clId="{0FE7135A-FC88-41CB-91FD-54A880E8CBE0}" dt="2024-10-10T21:58:13.111" v="9502" actId="20577"/>
        <pc:sldMkLst>
          <pc:docMk/>
          <pc:sldMk cId="167505505" sldId="1195"/>
        </pc:sldMkLst>
        <pc:spChg chg="del">
          <ac:chgData name="O'Toole, Kevin" userId="cf0b78f1-7f9c-4997-80d0-05b719351602" providerId="ADAL" clId="{0FE7135A-FC88-41CB-91FD-54A880E8CBE0}" dt="2024-10-08T19:15:04.623" v="8024" actId="478"/>
          <ac:spMkLst>
            <pc:docMk/>
            <pc:sldMk cId="167505505" sldId="1195"/>
            <ac:spMk id="2" creationId="{690CE1F8-2C41-AE3E-C721-40AC5292A484}"/>
          </ac:spMkLst>
        </pc:spChg>
        <pc:spChg chg="add del">
          <ac:chgData name="O'Toole, Kevin" userId="cf0b78f1-7f9c-4997-80d0-05b719351602" providerId="ADAL" clId="{0FE7135A-FC88-41CB-91FD-54A880E8CBE0}" dt="2024-10-08T19:19:31.796" v="8082" actId="22"/>
          <ac:spMkLst>
            <pc:docMk/>
            <pc:sldMk cId="167505505" sldId="1195"/>
            <ac:spMk id="5" creationId="{40E7C9FC-C23D-259E-3822-9EBEB1E2ED12}"/>
          </ac:spMkLst>
        </pc:spChg>
        <pc:spChg chg="add del mod">
          <ac:chgData name="O'Toole, Kevin" userId="cf0b78f1-7f9c-4997-80d0-05b719351602" providerId="ADAL" clId="{0FE7135A-FC88-41CB-91FD-54A880E8CBE0}" dt="2024-10-08T20:42:33.206" v="9031" actId="1076"/>
          <ac:spMkLst>
            <pc:docMk/>
            <pc:sldMk cId="167505505" sldId="1195"/>
            <ac:spMk id="6" creationId="{FC87FCCF-98AC-8864-D973-1B8E87A0FEAB}"/>
          </ac:spMkLst>
        </pc:spChg>
        <pc:spChg chg="mod">
          <ac:chgData name="O'Toole, Kevin" userId="cf0b78f1-7f9c-4997-80d0-05b719351602" providerId="ADAL" clId="{0FE7135A-FC88-41CB-91FD-54A880E8CBE0}" dt="2024-10-10T21:58:13.111" v="9502" actId="20577"/>
          <ac:spMkLst>
            <pc:docMk/>
            <pc:sldMk cId="167505505" sldId="1195"/>
            <ac:spMk id="8" creationId="{56C5B665-C0CF-617D-41AC-C177AFF39CFE}"/>
          </ac:spMkLst>
        </pc:spChg>
        <pc:spChg chg="del mod">
          <ac:chgData name="O'Toole, Kevin" userId="cf0b78f1-7f9c-4997-80d0-05b719351602" providerId="ADAL" clId="{0FE7135A-FC88-41CB-91FD-54A880E8CBE0}" dt="2024-10-08T19:22:05.048" v="8099" actId="478"/>
          <ac:spMkLst>
            <pc:docMk/>
            <pc:sldMk cId="167505505" sldId="1195"/>
            <ac:spMk id="10" creationId="{7CF2F295-B20C-3266-0621-2A00EBFF7A9B}"/>
          </ac:spMkLst>
        </pc:spChg>
        <pc:picChg chg="add del">
          <ac:chgData name="O'Toole, Kevin" userId="cf0b78f1-7f9c-4997-80d0-05b719351602" providerId="ADAL" clId="{0FE7135A-FC88-41CB-91FD-54A880E8CBE0}" dt="2024-10-08T19:15:02" v="8023" actId="478"/>
          <ac:picMkLst>
            <pc:docMk/>
            <pc:sldMk cId="167505505" sldId="1195"/>
            <ac:picMk id="4" creationId="{8846AEE2-954F-DD23-0708-79CB2AA04486}"/>
          </ac:picMkLst>
        </pc:picChg>
        <pc:picChg chg="add mod">
          <ac:chgData name="O'Toole, Kevin" userId="cf0b78f1-7f9c-4997-80d0-05b719351602" providerId="ADAL" clId="{0FE7135A-FC88-41CB-91FD-54A880E8CBE0}" dt="2024-10-09T14:53:10.410" v="9068" actId="1076"/>
          <ac:picMkLst>
            <pc:docMk/>
            <pc:sldMk cId="167505505" sldId="1195"/>
            <ac:picMk id="1026" creationId="{24F19416-3D3E-FDD0-DE47-9594FD5D9485}"/>
          </ac:picMkLst>
        </pc:picChg>
        <pc:picChg chg="add del mod">
          <ac:chgData name="O'Toole, Kevin" userId="cf0b78f1-7f9c-4997-80d0-05b719351602" providerId="ADAL" clId="{0FE7135A-FC88-41CB-91FD-54A880E8CBE0}" dt="2024-10-08T20:54:06.293" v="9045" actId="478"/>
          <ac:picMkLst>
            <pc:docMk/>
            <pc:sldMk cId="167505505" sldId="1195"/>
            <ac:picMk id="1028" creationId="{8E26975B-94F4-D54B-6AA1-5B433D565800}"/>
          </ac:picMkLst>
        </pc:picChg>
        <pc:picChg chg="add mod">
          <ac:chgData name="O'Toole, Kevin" userId="cf0b78f1-7f9c-4997-80d0-05b719351602" providerId="ADAL" clId="{0FE7135A-FC88-41CB-91FD-54A880E8CBE0}" dt="2024-10-09T14:53:08.249" v="9067" actId="1076"/>
          <ac:picMkLst>
            <pc:docMk/>
            <pc:sldMk cId="167505505" sldId="1195"/>
            <ac:picMk id="1030" creationId="{EFF81EDB-5D7B-C65B-11B8-95E49292BFDB}"/>
          </ac:picMkLst>
        </pc:picChg>
        <pc:picChg chg="add del mod">
          <ac:chgData name="O'Toole, Kevin" userId="cf0b78f1-7f9c-4997-80d0-05b719351602" providerId="ADAL" clId="{0FE7135A-FC88-41CB-91FD-54A880E8CBE0}" dt="2024-10-09T14:52:48.676" v="9061" actId="14100"/>
          <ac:picMkLst>
            <pc:docMk/>
            <pc:sldMk cId="167505505" sldId="1195"/>
            <ac:picMk id="10242" creationId="{3234AE25-B615-28E4-7C86-71CDF398CA9D}"/>
          </ac:picMkLst>
        </pc:picChg>
        <pc:picChg chg="add del mod">
          <ac:chgData name="O'Toole, Kevin" userId="cf0b78f1-7f9c-4997-80d0-05b719351602" providerId="ADAL" clId="{0FE7135A-FC88-41CB-91FD-54A880E8CBE0}" dt="2024-10-08T20:41:11.433" v="9023" actId="478"/>
          <ac:picMkLst>
            <pc:docMk/>
            <pc:sldMk cId="167505505" sldId="1195"/>
            <ac:picMk id="10244" creationId="{5DDDB9F1-3F5B-DBC2-AE82-4EC44CB62ED2}"/>
          </ac:picMkLst>
        </pc:picChg>
        <pc:picChg chg="add del mod">
          <ac:chgData name="O'Toole, Kevin" userId="cf0b78f1-7f9c-4997-80d0-05b719351602" providerId="ADAL" clId="{0FE7135A-FC88-41CB-91FD-54A880E8CBE0}" dt="2024-10-08T20:41:14.577" v="9024" actId="478"/>
          <ac:picMkLst>
            <pc:docMk/>
            <pc:sldMk cId="167505505" sldId="1195"/>
            <ac:picMk id="10246" creationId="{75ED7D4F-ADC2-CC58-5D79-178828759E5E}"/>
          </ac:picMkLst>
        </pc:picChg>
      </pc:sldChg>
      <pc:sldChg chg="addSp modSp new del mod">
        <pc:chgData name="O'Toole, Kevin" userId="cf0b78f1-7f9c-4997-80d0-05b719351602" providerId="ADAL" clId="{0FE7135A-FC88-41CB-91FD-54A880E8CBE0}" dt="2024-10-07T21:15:00.303" v="4905" actId="47"/>
        <pc:sldMkLst>
          <pc:docMk/>
          <pc:sldMk cId="46658981" sldId="1196"/>
        </pc:sldMkLst>
        <pc:spChg chg="mod">
          <ac:chgData name="O'Toole, Kevin" userId="cf0b78f1-7f9c-4997-80d0-05b719351602" providerId="ADAL" clId="{0FE7135A-FC88-41CB-91FD-54A880E8CBE0}" dt="2024-10-07T21:12:47.266" v="4889" actId="20577"/>
          <ac:spMkLst>
            <pc:docMk/>
            <pc:sldMk cId="46658981" sldId="1196"/>
            <ac:spMk id="2" creationId="{3A8A081A-C860-6AA9-4B5A-EFD79B357597}"/>
          </ac:spMkLst>
        </pc:spChg>
        <pc:spChg chg="add mod">
          <ac:chgData name="O'Toole, Kevin" userId="cf0b78f1-7f9c-4997-80d0-05b719351602" providerId="ADAL" clId="{0FE7135A-FC88-41CB-91FD-54A880E8CBE0}" dt="2024-10-07T19:59:33.106" v="2874" actId="255"/>
          <ac:spMkLst>
            <pc:docMk/>
            <pc:sldMk cId="46658981" sldId="1196"/>
            <ac:spMk id="4" creationId="{165F1232-88ED-562D-F3CE-3253A9EDD03F}"/>
          </ac:spMkLst>
        </pc:spChg>
      </pc:sldChg>
      <pc:sldChg chg="del">
        <pc:chgData name="O'Toole, Kevin" userId="cf0b78f1-7f9c-4997-80d0-05b719351602" providerId="ADAL" clId="{0FE7135A-FC88-41CB-91FD-54A880E8CBE0}" dt="2024-10-02T19:44:29.077" v="1" actId="47"/>
        <pc:sldMkLst>
          <pc:docMk/>
          <pc:sldMk cId="1126147994" sldId="1196"/>
        </pc:sldMkLst>
      </pc:sldChg>
      <pc:sldChg chg="addSp modSp new del mod ord">
        <pc:chgData name="O'Toole, Kevin" userId="cf0b78f1-7f9c-4997-80d0-05b719351602" providerId="ADAL" clId="{0FE7135A-FC88-41CB-91FD-54A880E8CBE0}" dt="2024-10-07T21:14:15.917" v="4904" actId="47"/>
        <pc:sldMkLst>
          <pc:docMk/>
          <pc:sldMk cId="3354848956" sldId="1197"/>
        </pc:sldMkLst>
        <pc:spChg chg="mod">
          <ac:chgData name="O'Toole, Kevin" userId="cf0b78f1-7f9c-4997-80d0-05b719351602" providerId="ADAL" clId="{0FE7135A-FC88-41CB-91FD-54A880E8CBE0}" dt="2024-10-02T20:11:40.290" v="363" actId="20577"/>
          <ac:spMkLst>
            <pc:docMk/>
            <pc:sldMk cId="3354848956" sldId="1197"/>
            <ac:spMk id="2" creationId="{7E4CF966-E91F-57E1-AFE6-1ACFD6B4D2D5}"/>
          </ac:spMkLst>
        </pc:spChg>
        <pc:spChg chg="add mod">
          <ac:chgData name="O'Toole, Kevin" userId="cf0b78f1-7f9c-4997-80d0-05b719351602" providerId="ADAL" clId="{0FE7135A-FC88-41CB-91FD-54A880E8CBE0}" dt="2024-10-07T21:13:40.110" v="4899" actId="1076"/>
          <ac:spMkLst>
            <pc:docMk/>
            <pc:sldMk cId="3354848956" sldId="1197"/>
            <ac:spMk id="3" creationId="{5981DAE0-5AA2-DF34-A81F-E3CF35DBF354}"/>
          </ac:spMkLst>
        </pc:spChg>
        <pc:picChg chg="add mod">
          <ac:chgData name="O'Toole, Kevin" userId="cf0b78f1-7f9c-4997-80d0-05b719351602" providerId="ADAL" clId="{0FE7135A-FC88-41CB-91FD-54A880E8CBE0}" dt="2024-10-02T21:38:14.329" v="1506" actId="1076"/>
          <ac:picMkLst>
            <pc:docMk/>
            <pc:sldMk cId="3354848956" sldId="1197"/>
            <ac:picMk id="2050" creationId="{548E8677-DD1A-AB5B-B0B6-3C677E7E5A19}"/>
          </ac:picMkLst>
        </pc:picChg>
      </pc:sldChg>
      <pc:sldChg chg="add del">
        <pc:chgData name="O'Toole, Kevin" userId="cf0b78f1-7f9c-4997-80d0-05b719351602" providerId="ADAL" clId="{0FE7135A-FC88-41CB-91FD-54A880E8CBE0}" dt="2024-10-02T19:45:54.630" v="25" actId="47"/>
        <pc:sldMkLst>
          <pc:docMk/>
          <pc:sldMk cId="151075757" sldId="1198"/>
        </pc:sldMkLst>
      </pc:sldChg>
      <pc:sldChg chg="addSp modSp new mod ord">
        <pc:chgData name="O'Toole, Kevin" userId="cf0b78f1-7f9c-4997-80d0-05b719351602" providerId="ADAL" clId="{0FE7135A-FC88-41CB-91FD-54A880E8CBE0}" dt="2024-10-09T15:24:21.379" v="9165" actId="14100"/>
        <pc:sldMkLst>
          <pc:docMk/>
          <pc:sldMk cId="3300741611" sldId="1198"/>
        </pc:sldMkLst>
        <pc:spChg chg="mod">
          <ac:chgData name="O'Toole, Kevin" userId="cf0b78f1-7f9c-4997-80d0-05b719351602" providerId="ADAL" clId="{0FE7135A-FC88-41CB-91FD-54A880E8CBE0}" dt="2024-10-09T15:24:21.379" v="9165" actId="14100"/>
          <ac:spMkLst>
            <pc:docMk/>
            <pc:sldMk cId="3300741611" sldId="1198"/>
            <ac:spMk id="2" creationId="{692D3E78-C78A-F54A-9D53-E124D94C85D9}"/>
          </ac:spMkLst>
        </pc:spChg>
        <pc:spChg chg="add mod">
          <ac:chgData name="O'Toole, Kevin" userId="cf0b78f1-7f9c-4997-80d0-05b719351602" providerId="ADAL" clId="{0FE7135A-FC88-41CB-91FD-54A880E8CBE0}" dt="2024-10-09T15:03:56.871" v="9104" actId="14100"/>
          <ac:spMkLst>
            <pc:docMk/>
            <pc:sldMk cId="3300741611" sldId="1198"/>
            <ac:spMk id="3" creationId="{E72AEB91-87C7-1B29-C16C-DCBF0B55AE80}"/>
          </ac:spMkLst>
        </pc:spChg>
        <pc:picChg chg="add mod">
          <ac:chgData name="O'Toole, Kevin" userId="cf0b78f1-7f9c-4997-80d0-05b719351602" providerId="ADAL" clId="{0FE7135A-FC88-41CB-91FD-54A880E8CBE0}" dt="2024-10-07T20:53:23.057" v="4615" actId="1076"/>
          <ac:picMkLst>
            <pc:docMk/>
            <pc:sldMk cId="3300741611" sldId="1198"/>
            <ac:picMk id="2050" creationId="{B4984BBC-E69E-18CC-9AEC-03386917AEFC}"/>
          </ac:picMkLst>
        </pc:picChg>
      </pc:sldChg>
      <pc:sldChg chg="delSp add del modAnim">
        <pc:chgData name="O'Toole, Kevin" userId="cf0b78f1-7f9c-4997-80d0-05b719351602" providerId="ADAL" clId="{0FE7135A-FC88-41CB-91FD-54A880E8CBE0}" dt="2024-10-02T19:45:52.759" v="23" actId="47"/>
        <pc:sldMkLst>
          <pc:docMk/>
          <pc:sldMk cId="3373447131" sldId="1199"/>
        </pc:sldMkLst>
        <pc:spChg chg="del">
          <ac:chgData name="O'Toole, Kevin" userId="cf0b78f1-7f9c-4997-80d0-05b719351602" providerId="ADAL" clId="{0FE7135A-FC88-41CB-91FD-54A880E8CBE0}" dt="2024-10-02T19:45:44.181" v="22" actId="478"/>
          <ac:spMkLst>
            <pc:docMk/>
            <pc:sldMk cId="3373447131" sldId="1199"/>
            <ac:spMk id="3" creationId="{97C4AF65-EECC-6E34-0C12-5AB622D15A30}"/>
          </ac:spMkLst>
        </pc:spChg>
        <pc:spChg chg="del">
          <ac:chgData name="O'Toole, Kevin" userId="cf0b78f1-7f9c-4997-80d0-05b719351602" providerId="ADAL" clId="{0FE7135A-FC88-41CB-91FD-54A880E8CBE0}" dt="2024-10-02T19:45:44.181" v="22" actId="478"/>
          <ac:spMkLst>
            <pc:docMk/>
            <pc:sldMk cId="3373447131" sldId="1199"/>
            <ac:spMk id="4" creationId="{1D11D685-9BBC-7C41-16A0-381D627F9367}"/>
          </ac:spMkLst>
        </pc:spChg>
        <pc:spChg chg="del">
          <ac:chgData name="O'Toole, Kevin" userId="cf0b78f1-7f9c-4997-80d0-05b719351602" providerId="ADAL" clId="{0FE7135A-FC88-41CB-91FD-54A880E8CBE0}" dt="2024-10-02T19:45:44.181" v="22" actId="478"/>
          <ac:spMkLst>
            <pc:docMk/>
            <pc:sldMk cId="3373447131" sldId="1199"/>
            <ac:spMk id="7" creationId="{DF438690-08D0-B998-3BAA-EFFB87CDB0E9}"/>
          </ac:spMkLst>
        </pc:spChg>
        <pc:spChg chg="del">
          <ac:chgData name="O'Toole, Kevin" userId="cf0b78f1-7f9c-4997-80d0-05b719351602" providerId="ADAL" clId="{0FE7135A-FC88-41CB-91FD-54A880E8CBE0}" dt="2024-10-02T19:45:44.181" v="22" actId="478"/>
          <ac:spMkLst>
            <pc:docMk/>
            <pc:sldMk cId="3373447131" sldId="1199"/>
            <ac:spMk id="8" creationId="{2C9FA1EF-2D98-1ACB-AA9A-85FBE2491D38}"/>
          </ac:spMkLst>
        </pc:spChg>
        <pc:spChg chg="del">
          <ac:chgData name="O'Toole, Kevin" userId="cf0b78f1-7f9c-4997-80d0-05b719351602" providerId="ADAL" clId="{0FE7135A-FC88-41CB-91FD-54A880E8CBE0}" dt="2024-10-02T19:45:44.181" v="22" actId="478"/>
          <ac:spMkLst>
            <pc:docMk/>
            <pc:sldMk cId="3373447131" sldId="1199"/>
            <ac:spMk id="9" creationId="{47F2E022-180A-BC61-AFF8-1A5848D5D429}"/>
          </ac:spMkLst>
        </pc:spChg>
        <pc:spChg chg="del">
          <ac:chgData name="O'Toole, Kevin" userId="cf0b78f1-7f9c-4997-80d0-05b719351602" providerId="ADAL" clId="{0FE7135A-FC88-41CB-91FD-54A880E8CBE0}" dt="2024-10-02T19:45:44.181" v="22" actId="478"/>
          <ac:spMkLst>
            <pc:docMk/>
            <pc:sldMk cId="3373447131" sldId="1199"/>
            <ac:spMk id="11" creationId="{555242CD-56CB-EFF2-DA0F-0291A922421E}"/>
          </ac:spMkLst>
        </pc:spChg>
        <pc:spChg chg="del">
          <ac:chgData name="O'Toole, Kevin" userId="cf0b78f1-7f9c-4997-80d0-05b719351602" providerId="ADAL" clId="{0FE7135A-FC88-41CB-91FD-54A880E8CBE0}" dt="2024-10-02T19:45:44.181" v="22" actId="478"/>
          <ac:spMkLst>
            <pc:docMk/>
            <pc:sldMk cId="3373447131" sldId="1199"/>
            <ac:spMk id="12" creationId="{F61F0515-78F4-46A9-B37C-95603F7EAD4A}"/>
          </ac:spMkLst>
        </pc:spChg>
        <pc:spChg chg="del">
          <ac:chgData name="O'Toole, Kevin" userId="cf0b78f1-7f9c-4997-80d0-05b719351602" providerId="ADAL" clId="{0FE7135A-FC88-41CB-91FD-54A880E8CBE0}" dt="2024-10-02T19:45:44.181" v="22" actId="478"/>
          <ac:spMkLst>
            <pc:docMk/>
            <pc:sldMk cId="3373447131" sldId="1199"/>
            <ac:spMk id="13" creationId="{43E6B265-8A01-8432-B9B5-6C1705C5A004}"/>
          </ac:spMkLst>
        </pc:spChg>
        <pc:spChg chg="del">
          <ac:chgData name="O'Toole, Kevin" userId="cf0b78f1-7f9c-4997-80d0-05b719351602" providerId="ADAL" clId="{0FE7135A-FC88-41CB-91FD-54A880E8CBE0}" dt="2024-10-02T19:45:44.181" v="22" actId="478"/>
          <ac:spMkLst>
            <pc:docMk/>
            <pc:sldMk cId="3373447131" sldId="1199"/>
            <ac:spMk id="14" creationId="{F6FF7130-8F52-BA9F-0DEA-906C78295BA3}"/>
          </ac:spMkLst>
        </pc:spChg>
        <pc:spChg chg="del">
          <ac:chgData name="O'Toole, Kevin" userId="cf0b78f1-7f9c-4997-80d0-05b719351602" providerId="ADAL" clId="{0FE7135A-FC88-41CB-91FD-54A880E8CBE0}" dt="2024-10-02T19:45:44.181" v="22" actId="478"/>
          <ac:spMkLst>
            <pc:docMk/>
            <pc:sldMk cId="3373447131" sldId="1199"/>
            <ac:spMk id="15" creationId="{3BD3A1A5-E085-DC5D-2753-7863C9DE2571}"/>
          </ac:spMkLst>
        </pc:spChg>
        <pc:spChg chg="del">
          <ac:chgData name="O'Toole, Kevin" userId="cf0b78f1-7f9c-4997-80d0-05b719351602" providerId="ADAL" clId="{0FE7135A-FC88-41CB-91FD-54A880E8CBE0}" dt="2024-10-02T19:45:44.181" v="22" actId="478"/>
          <ac:spMkLst>
            <pc:docMk/>
            <pc:sldMk cId="3373447131" sldId="1199"/>
            <ac:spMk id="16" creationId="{D0AFB383-E7EA-7A49-FB61-3E719049E061}"/>
          </ac:spMkLst>
        </pc:spChg>
        <pc:spChg chg="del">
          <ac:chgData name="O'Toole, Kevin" userId="cf0b78f1-7f9c-4997-80d0-05b719351602" providerId="ADAL" clId="{0FE7135A-FC88-41CB-91FD-54A880E8CBE0}" dt="2024-10-02T19:45:44.181" v="22" actId="478"/>
          <ac:spMkLst>
            <pc:docMk/>
            <pc:sldMk cId="3373447131" sldId="1199"/>
            <ac:spMk id="17" creationId="{98F23354-AC21-640D-3CDA-990E273D2786}"/>
          </ac:spMkLst>
        </pc:spChg>
        <pc:spChg chg="del">
          <ac:chgData name="O'Toole, Kevin" userId="cf0b78f1-7f9c-4997-80d0-05b719351602" providerId="ADAL" clId="{0FE7135A-FC88-41CB-91FD-54A880E8CBE0}" dt="2024-10-02T19:45:44.181" v="22" actId="478"/>
          <ac:spMkLst>
            <pc:docMk/>
            <pc:sldMk cId="3373447131" sldId="1199"/>
            <ac:spMk id="18" creationId="{3B304995-5CEC-FD95-F58C-E462BD26BC92}"/>
          </ac:spMkLst>
        </pc:spChg>
        <pc:spChg chg="del">
          <ac:chgData name="O'Toole, Kevin" userId="cf0b78f1-7f9c-4997-80d0-05b719351602" providerId="ADAL" clId="{0FE7135A-FC88-41CB-91FD-54A880E8CBE0}" dt="2024-10-02T19:45:44.181" v="22" actId="478"/>
          <ac:spMkLst>
            <pc:docMk/>
            <pc:sldMk cId="3373447131" sldId="1199"/>
            <ac:spMk id="19" creationId="{C80A6676-CF60-7755-7B4B-D15ECE88FF70}"/>
          </ac:spMkLst>
        </pc:spChg>
        <pc:spChg chg="del">
          <ac:chgData name="O'Toole, Kevin" userId="cf0b78f1-7f9c-4997-80d0-05b719351602" providerId="ADAL" clId="{0FE7135A-FC88-41CB-91FD-54A880E8CBE0}" dt="2024-10-02T19:45:44.181" v="22" actId="478"/>
          <ac:spMkLst>
            <pc:docMk/>
            <pc:sldMk cId="3373447131" sldId="1199"/>
            <ac:spMk id="21" creationId="{9199130B-9002-A210-B80B-D7083FFD19BB}"/>
          </ac:spMkLst>
        </pc:spChg>
        <pc:spChg chg="del">
          <ac:chgData name="O'Toole, Kevin" userId="cf0b78f1-7f9c-4997-80d0-05b719351602" providerId="ADAL" clId="{0FE7135A-FC88-41CB-91FD-54A880E8CBE0}" dt="2024-10-02T19:45:44.181" v="22" actId="478"/>
          <ac:spMkLst>
            <pc:docMk/>
            <pc:sldMk cId="3373447131" sldId="1199"/>
            <ac:spMk id="22" creationId="{116CF757-1AF6-BDEA-A391-AA23909665F4}"/>
          </ac:spMkLst>
        </pc:spChg>
        <pc:spChg chg="del">
          <ac:chgData name="O'Toole, Kevin" userId="cf0b78f1-7f9c-4997-80d0-05b719351602" providerId="ADAL" clId="{0FE7135A-FC88-41CB-91FD-54A880E8CBE0}" dt="2024-10-02T19:45:44.181" v="22" actId="478"/>
          <ac:spMkLst>
            <pc:docMk/>
            <pc:sldMk cId="3373447131" sldId="1199"/>
            <ac:spMk id="23" creationId="{102D5FC3-6EBA-D998-1B22-467B3BBAEAC8}"/>
          </ac:spMkLst>
        </pc:spChg>
        <pc:spChg chg="del">
          <ac:chgData name="O'Toole, Kevin" userId="cf0b78f1-7f9c-4997-80d0-05b719351602" providerId="ADAL" clId="{0FE7135A-FC88-41CB-91FD-54A880E8CBE0}" dt="2024-10-02T19:45:44.181" v="22" actId="478"/>
          <ac:spMkLst>
            <pc:docMk/>
            <pc:sldMk cId="3373447131" sldId="1199"/>
            <ac:spMk id="24" creationId="{1F15D83C-C65A-2A8F-204E-99AC8F738DC3}"/>
          </ac:spMkLst>
        </pc:spChg>
        <pc:spChg chg="del">
          <ac:chgData name="O'Toole, Kevin" userId="cf0b78f1-7f9c-4997-80d0-05b719351602" providerId="ADAL" clId="{0FE7135A-FC88-41CB-91FD-54A880E8CBE0}" dt="2024-10-02T19:45:44.181" v="22" actId="478"/>
          <ac:spMkLst>
            <pc:docMk/>
            <pc:sldMk cId="3373447131" sldId="1199"/>
            <ac:spMk id="28" creationId="{59EB6439-F0E3-E23E-E2F4-AB971B3CA95C}"/>
          </ac:spMkLst>
        </pc:spChg>
        <pc:spChg chg="del">
          <ac:chgData name="O'Toole, Kevin" userId="cf0b78f1-7f9c-4997-80d0-05b719351602" providerId="ADAL" clId="{0FE7135A-FC88-41CB-91FD-54A880E8CBE0}" dt="2024-10-02T19:45:44.181" v="22" actId="478"/>
          <ac:spMkLst>
            <pc:docMk/>
            <pc:sldMk cId="3373447131" sldId="1199"/>
            <ac:spMk id="29" creationId="{09D828CF-2409-9542-959D-1F38DD79C5F7}"/>
          </ac:spMkLst>
        </pc:spChg>
        <pc:spChg chg="del">
          <ac:chgData name="O'Toole, Kevin" userId="cf0b78f1-7f9c-4997-80d0-05b719351602" providerId="ADAL" clId="{0FE7135A-FC88-41CB-91FD-54A880E8CBE0}" dt="2024-10-02T19:45:44.181" v="22" actId="478"/>
          <ac:spMkLst>
            <pc:docMk/>
            <pc:sldMk cId="3373447131" sldId="1199"/>
            <ac:spMk id="30" creationId="{06F414E0-BE30-2673-2846-5C7BAC886DC9}"/>
          </ac:spMkLst>
        </pc:spChg>
        <pc:spChg chg="del">
          <ac:chgData name="O'Toole, Kevin" userId="cf0b78f1-7f9c-4997-80d0-05b719351602" providerId="ADAL" clId="{0FE7135A-FC88-41CB-91FD-54A880E8CBE0}" dt="2024-10-02T19:45:44.181" v="22" actId="478"/>
          <ac:spMkLst>
            <pc:docMk/>
            <pc:sldMk cId="3373447131" sldId="1199"/>
            <ac:spMk id="31" creationId="{26675250-6418-7090-B000-5F43DE2BEC97}"/>
          </ac:spMkLst>
        </pc:spChg>
        <pc:picChg chg="del">
          <ac:chgData name="O'Toole, Kevin" userId="cf0b78f1-7f9c-4997-80d0-05b719351602" providerId="ADAL" clId="{0FE7135A-FC88-41CB-91FD-54A880E8CBE0}" dt="2024-10-02T19:45:44.181" v="22" actId="478"/>
          <ac:picMkLst>
            <pc:docMk/>
            <pc:sldMk cId="3373447131" sldId="1199"/>
            <ac:picMk id="1026" creationId="{AA0408F3-E587-B9C2-E206-8B3F5ACD7006}"/>
          </ac:picMkLst>
        </pc:picChg>
      </pc:sldChg>
      <pc:sldChg chg="addSp delSp modSp new mod setBg">
        <pc:chgData name="O'Toole, Kevin" userId="cf0b78f1-7f9c-4997-80d0-05b719351602" providerId="ADAL" clId="{0FE7135A-FC88-41CB-91FD-54A880E8CBE0}" dt="2024-10-09T15:24:56.868" v="9183" actId="14100"/>
        <pc:sldMkLst>
          <pc:docMk/>
          <pc:sldMk cId="3478957706" sldId="1199"/>
        </pc:sldMkLst>
        <pc:spChg chg="mod">
          <ac:chgData name="O'Toole, Kevin" userId="cf0b78f1-7f9c-4997-80d0-05b719351602" providerId="ADAL" clId="{0FE7135A-FC88-41CB-91FD-54A880E8CBE0}" dt="2024-10-08T19:30:08.135" v="8122" actId="26606"/>
          <ac:spMkLst>
            <pc:docMk/>
            <pc:sldMk cId="3478957706" sldId="1199"/>
            <ac:spMk id="2" creationId="{F254DACA-05FC-1034-BDA4-1BBA86D83AFE}"/>
          </ac:spMkLst>
        </pc:spChg>
        <pc:spChg chg="add mod">
          <ac:chgData name="O'Toole, Kevin" userId="cf0b78f1-7f9c-4997-80d0-05b719351602" providerId="ADAL" clId="{0FE7135A-FC88-41CB-91FD-54A880E8CBE0}" dt="2024-10-09T15:24:56.868" v="9183" actId="14100"/>
          <ac:spMkLst>
            <pc:docMk/>
            <pc:sldMk cId="3478957706" sldId="1199"/>
            <ac:spMk id="3" creationId="{B58BAD51-6D2C-65E9-3B22-F702D21FE6CE}"/>
          </ac:spMkLst>
        </pc:spChg>
        <pc:spChg chg="add del">
          <ac:chgData name="O'Toole, Kevin" userId="cf0b78f1-7f9c-4997-80d0-05b719351602" providerId="ADAL" clId="{0FE7135A-FC88-41CB-91FD-54A880E8CBE0}" dt="2024-10-08T19:30:08.135" v="8122" actId="26606"/>
          <ac:spMkLst>
            <pc:docMk/>
            <pc:sldMk cId="3478957706" sldId="1199"/>
            <ac:spMk id="7177" creationId="{A7AE9375-4664-4DB2-922D-2782A6E439AC}"/>
          </ac:spMkLst>
        </pc:spChg>
        <pc:spChg chg="add del">
          <ac:chgData name="O'Toole, Kevin" userId="cf0b78f1-7f9c-4997-80d0-05b719351602" providerId="ADAL" clId="{0FE7135A-FC88-41CB-91FD-54A880E8CBE0}" dt="2024-10-08T19:30:08.135" v="8122" actId="26606"/>
          <ac:spMkLst>
            <pc:docMk/>
            <pc:sldMk cId="3478957706" sldId="1199"/>
            <ac:spMk id="7181" creationId="{C87417AF-190E-4D6E-AFA6-7D3E84B0B430}"/>
          </ac:spMkLst>
        </pc:spChg>
        <pc:spChg chg="add del">
          <ac:chgData name="O'Toole, Kevin" userId="cf0b78f1-7f9c-4997-80d0-05b719351602" providerId="ADAL" clId="{0FE7135A-FC88-41CB-91FD-54A880E8CBE0}" dt="2024-10-08T19:30:08.135" v="8122" actId="26606"/>
          <ac:spMkLst>
            <pc:docMk/>
            <pc:sldMk cId="3478957706" sldId="1199"/>
            <ac:spMk id="7183" creationId="{80B30ED8-273E-4C07-8568-2FE5CC5C483D}"/>
          </ac:spMkLst>
        </pc:spChg>
        <pc:picChg chg="add del mod">
          <ac:chgData name="O'Toole, Kevin" userId="cf0b78f1-7f9c-4997-80d0-05b719351602" providerId="ADAL" clId="{0FE7135A-FC88-41CB-91FD-54A880E8CBE0}" dt="2024-10-08T19:30:10.135" v="8123" actId="478"/>
          <ac:picMkLst>
            <pc:docMk/>
            <pc:sldMk cId="3478957706" sldId="1199"/>
            <ac:picMk id="7170" creationId="{D5BF4CD6-BC78-0A23-720A-A4B9D2C1E6FB}"/>
          </ac:picMkLst>
        </pc:picChg>
        <pc:picChg chg="add mod">
          <ac:chgData name="O'Toole, Kevin" userId="cf0b78f1-7f9c-4997-80d0-05b719351602" providerId="ADAL" clId="{0FE7135A-FC88-41CB-91FD-54A880E8CBE0}" dt="2024-10-08T19:30:18.748" v="8127" actId="1076"/>
          <ac:picMkLst>
            <pc:docMk/>
            <pc:sldMk cId="3478957706" sldId="1199"/>
            <ac:picMk id="7172" creationId="{77DA4B5B-048C-1AED-70CD-2FCBB2365D95}"/>
          </ac:picMkLst>
        </pc:picChg>
        <pc:cxnChg chg="add del">
          <ac:chgData name="O'Toole, Kevin" userId="cf0b78f1-7f9c-4997-80d0-05b719351602" providerId="ADAL" clId="{0FE7135A-FC88-41CB-91FD-54A880E8CBE0}" dt="2024-10-08T19:30:08.135" v="8122" actId="26606"/>
          <ac:cxnSpMkLst>
            <pc:docMk/>
            <pc:sldMk cId="3478957706" sldId="1199"/>
            <ac:cxnSpMk id="7179" creationId="{EE504C98-6397-41C1-A8D8-2D9C4ED307E0}"/>
          </ac:cxnSpMkLst>
        </pc:cxnChg>
      </pc:sldChg>
      <pc:sldChg chg="addSp delSp modSp new mod ord">
        <pc:chgData name="O'Toole, Kevin" userId="cf0b78f1-7f9c-4997-80d0-05b719351602" providerId="ADAL" clId="{0FE7135A-FC88-41CB-91FD-54A880E8CBE0}" dt="2024-10-09T15:31:36.215" v="9487" actId="1076"/>
        <pc:sldMkLst>
          <pc:docMk/>
          <pc:sldMk cId="1183163089" sldId="1200"/>
        </pc:sldMkLst>
        <pc:spChg chg="mod">
          <ac:chgData name="O'Toole, Kevin" userId="cf0b78f1-7f9c-4997-80d0-05b719351602" providerId="ADAL" clId="{0FE7135A-FC88-41CB-91FD-54A880E8CBE0}" dt="2024-10-07T23:56:46.650" v="6228" actId="20577"/>
          <ac:spMkLst>
            <pc:docMk/>
            <pc:sldMk cId="1183163089" sldId="1200"/>
            <ac:spMk id="2" creationId="{CFA1AE2F-E746-0343-E9AC-1522C81F68E6}"/>
          </ac:spMkLst>
        </pc:spChg>
        <pc:spChg chg="add mod">
          <ac:chgData name="O'Toole, Kevin" userId="cf0b78f1-7f9c-4997-80d0-05b719351602" providerId="ADAL" clId="{0FE7135A-FC88-41CB-91FD-54A880E8CBE0}" dt="2024-10-09T14:55:02.933" v="9092" actId="20577"/>
          <ac:spMkLst>
            <pc:docMk/>
            <pc:sldMk cId="1183163089" sldId="1200"/>
            <ac:spMk id="3" creationId="{AF29702A-B442-717F-6D54-5DA578879C80}"/>
          </ac:spMkLst>
        </pc:spChg>
        <pc:spChg chg="add mod">
          <ac:chgData name="O'Toole, Kevin" userId="cf0b78f1-7f9c-4997-80d0-05b719351602" providerId="ADAL" clId="{0FE7135A-FC88-41CB-91FD-54A880E8CBE0}" dt="2024-10-07T23:41:16.212" v="6012"/>
          <ac:spMkLst>
            <pc:docMk/>
            <pc:sldMk cId="1183163089" sldId="1200"/>
            <ac:spMk id="4" creationId="{36E35097-380E-4AB8-8813-5EE1C776CAE6}"/>
          </ac:spMkLst>
        </pc:spChg>
        <pc:spChg chg="add mod">
          <ac:chgData name="O'Toole, Kevin" userId="cf0b78f1-7f9c-4997-80d0-05b719351602" providerId="ADAL" clId="{0FE7135A-FC88-41CB-91FD-54A880E8CBE0}" dt="2024-10-07T23:41:16.212" v="6012"/>
          <ac:spMkLst>
            <pc:docMk/>
            <pc:sldMk cId="1183163089" sldId="1200"/>
            <ac:spMk id="5" creationId="{BA5D2E78-7FA5-4964-B201-1A8D1BE1C48F}"/>
          </ac:spMkLst>
        </pc:spChg>
        <pc:spChg chg="add mod">
          <ac:chgData name="O'Toole, Kevin" userId="cf0b78f1-7f9c-4997-80d0-05b719351602" providerId="ADAL" clId="{0FE7135A-FC88-41CB-91FD-54A880E8CBE0}" dt="2024-10-07T23:41:16.212" v="6012"/>
          <ac:spMkLst>
            <pc:docMk/>
            <pc:sldMk cId="1183163089" sldId="1200"/>
            <ac:spMk id="6" creationId="{81BBB094-4C4E-4D86-B1AE-6B37E389577B}"/>
          </ac:spMkLst>
        </pc:spChg>
        <pc:spChg chg="add mod">
          <ac:chgData name="O'Toole, Kevin" userId="cf0b78f1-7f9c-4997-80d0-05b719351602" providerId="ADAL" clId="{0FE7135A-FC88-41CB-91FD-54A880E8CBE0}" dt="2024-10-07T23:41:16.212" v="6012"/>
          <ac:spMkLst>
            <pc:docMk/>
            <pc:sldMk cId="1183163089" sldId="1200"/>
            <ac:spMk id="8" creationId="{AF613972-A724-4D02-AD56-EFEA641FA6A0}"/>
          </ac:spMkLst>
        </pc:spChg>
        <pc:spChg chg="add mod">
          <ac:chgData name="O'Toole, Kevin" userId="cf0b78f1-7f9c-4997-80d0-05b719351602" providerId="ADAL" clId="{0FE7135A-FC88-41CB-91FD-54A880E8CBE0}" dt="2024-10-07T23:41:16.212" v="6012"/>
          <ac:spMkLst>
            <pc:docMk/>
            <pc:sldMk cId="1183163089" sldId="1200"/>
            <ac:spMk id="9" creationId="{9FD3734E-23E7-48A8-BC30-5665FFCFB37A}"/>
          </ac:spMkLst>
        </pc:spChg>
        <pc:spChg chg="add mod">
          <ac:chgData name="O'Toole, Kevin" userId="cf0b78f1-7f9c-4997-80d0-05b719351602" providerId="ADAL" clId="{0FE7135A-FC88-41CB-91FD-54A880E8CBE0}" dt="2024-10-07T23:41:16.212" v="6012"/>
          <ac:spMkLst>
            <pc:docMk/>
            <pc:sldMk cId="1183163089" sldId="1200"/>
            <ac:spMk id="11" creationId="{9BEC6ECF-7902-4E52-ACCC-892190D1B460}"/>
          </ac:spMkLst>
        </pc:spChg>
        <pc:spChg chg="add mod">
          <ac:chgData name="O'Toole, Kevin" userId="cf0b78f1-7f9c-4997-80d0-05b719351602" providerId="ADAL" clId="{0FE7135A-FC88-41CB-91FD-54A880E8CBE0}" dt="2024-10-07T23:41:16.212" v="6012"/>
          <ac:spMkLst>
            <pc:docMk/>
            <pc:sldMk cId="1183163089" sldId="1200"/>
            <ac:spMk id="12" creationId="{ABB29F4F-B702-40BB-BEEA-4B0ED376BF9E}"/>
          </ac:spMkLst>
        </pc:spChg>
        <pc:spChg chg="add mod">
          <ac:chgData name="O'Toole, Kevin" userId="cf0b78f1-7f9c-4997-80d0-05b719351602" providerId="ADAL" clId="{0FE7135A-FC88-41CB-91FD-54A880E8CBE0}" dt="2024-10-07T23:41:16.212" v="6012"/>
          <ac:spMkLst>
            <pc:docMk/>
            <pc:sldMk cId="1183163089" sldId="1200"/>
            <ac:spMk id="13" creationId="{9804EDE7-30CB-41C7-87E2-51C7FAF8929C}"/>
          </ac:spMkLst>
        </pc:spChg>
        <pc:spChg chg="add mod">
          <ac:chgData name="O'Toole, Kevin" userId="cf0b78f1-7f9c-4997-80d0-05b719351602" providerId="ADAL" clId="{0FE7135A-FC88-41CB-91FD-54A880E8CBE0}" dt="2024-10-07T23:41:16.212" v="6012"/>
          <ac:spMkLst>
            <pc:docMk/>
            <pc:sldMk cId="1183163089" sldId="1200"/>
            <ac:spMk id="14" creationId="{7A0B6B08-BCD0-4665-BFF7-7EA25D72A9C9}"/>
          </ac:spMkLst>
        </pc:spChg>
        <pc:spChg chg="add mod">
          <ac:chgData name="O'Toole, Kevin" userId="cf0b78f1-7f9c-4997-80d0-05b719351602" providerId="ADAL" clId="{0FE7135A-FC88-41CB-91FD-54A880E8CBE0}" dt="2024-10-07T23:46:24.624" v="6052"/>
          <ac:spMkLst>
            <pc:docMk/>
            <pc:sldMk cId="1183163089" sldId="1200"/>
            <ac:spMk id="15" creationId="{36E35097-380E-4AB8-8813-5EE1C776CAE6}"/>
          </ac:spMkLst>
        </pc:spChg>
        <pc:spChg chg="add mod">
          <ac:chgData name="O'Toole, Kevin" userId="cf0b78f1-7f9c-4997-80d0-05b719351602" providerId="ADAL" clId="{0FE7135A-FC88-41CB-91FD-54A880E8CBE0}" dt="2024-10-07T23:46:24.624" v="6052"/>
          <ac:spMkLst>
            <pc:docMk/>
            <pc:sldMk cId="1183163089" sldId="1200"/>
            <ac:spMk id="16" creationId="{BA5D2E78-7FA5-4964-B201-1A8D1BE1C48F}"/>
          </ac:spMkLst>
        </pc:spChg>
        <pc:spChg chg="add mod">
          <ac:chgData name="O'Toole, Kevin" userId="cf0b78f1-7f9c-4997-80d0-05b719351602" providerId="ADAL" clId="{0FE7135A-FC88-41CB-91FD-54A880E8CBE0}" dt="2024-10-07T23:46:24.624" v="6052"/>
          <ac:spMkLst>
            <pc:docMk/>
            <pc:sldMk cId="1183163089" sldId="1200"/>
            <ac:spMk id="17" creationId="{81BBB094-4C4E-4D86-B1AE-6B37E389577B}"/>
          </ac:spMkLst>
        </pc:spChg>
        <pc:spChg chg="add mod">
          <ac:chgData name="O'Toole, Kevin" userId="cf0b78f1-7f9c-4997-80d0-05b719351602" providerId="ADAL" clId="{0FE7135A-FC88-41CB-91FD-54A880E8CBE0}" dt="2024-10-07T23:46:24.624" v="6052"/>
          <ac:spMkLst>
            <pc:docMk/>
            <pc:sldMk cId="1183163089" sldId="1200"/>
            <ac:spMk id="19" creationId="{AF613972-A724-4D02-AD56-EFEA641FA6A0}"/>
          </ac:spMkLst>
        </pc:spChg>
        <pc:spChg chg="add mod">
          <ac:chgData name="O'Toole, Kevin" userId="cf0b78f1-7f9c-4997-80d0-05b719351602" providerId="ADAL" clId="{0FE7135A-FC88-41CB-91FD-54A880E8CBE0}" dt="2024-10-07T23:46:24.624" v="6052"/>
          <ac:spMkLst>
            <pc:docMk/>
            <pc:sldMk cId="1183163089" sldId="1200"/>
            <ac:spMk id="20" creationId="{9FD3734E-23E7-48A8-BC30-5665FFCFB37A}"/>
          </ac:spMkLst>
        </pc:spChg>
        <pc:spChg chg="add mod">
          <ac:chgData name="O'Toole, Kevin" userId="cf0b78f1-7f9c-4997-80d0-05b719351602" providerId="ADAL" clId="{0FE7135A-FC88-41CB-91FD-54A880E8CBE0}" dt="2024-10-07T23:46:24.624" v="6052"/>
          <ac:spMkLst>
            <pc:docMk/>
            <pc:sldMk cId="1183163089" sldId="1200"/>
            <ac:spMk id="22" creationId="{9BEC6ECF-7902-4E52-ACCC-892190D1B460}"/>
          </ac:spMkLst>
        </pc:spChg>
        <pc:spChg chg="add mod">
          <ac:chgData name="O'Toole, Kevin" userId="cf0b78f1-7f9c-4997-80d0-05b719351602" providerId="ADAL" clId="{0FE7135A-FC88-41CB-91FD-54A880E8CBE0}" dt="2024-10-07T23:46:24.624" v="6052"/>
          <ac:spMkLst>
            <pc:docMk/>
            <pc:sldMk cId="1183163089" sldId="1200"/>
            <ac:spMk id="23" creationId="{ABB29F4F-B702-40BB-BEEA-4B0ED376BF9E}"/>
          </ac:spMkLst>
        </pc:spChg>
        <pc:spChg chg="add mod">
          <ac:chgData name="O'Toole, Kevin" userId="cf0b78f1-7f9c-4997-80d0-05b719351602" providerId="ADAL" clId="{0FE7135A-FC88-41CB-91FD-54A880E8CBE0}" dt="2024-10-07T23:46:24.624" v="6052"/>
          <ac:spMkLst>
            <pc:docMk/>
            <pc:sldMk cId="1183163089" sldId="1200"/>
            <ac:spMk id="24" creationId="{9804EDE7-30CB-41C7-87E2-51C7FAF8929C}"/>
          </ac:spMkLst>
        </pc:spChg>
        <pc:spChg chg="add mod">
          <ac:chgData name="O'Toole, Kevin" userId="cf0b78f1-7f9c-4997-80d0-05b719351602" providerId="ADAL" clId="{0FE7135A-FC88-41CB-91FD-54A880E8CBE0}" dt="2024-10-07T23:46:24.624" v="6052"/>
          <ac:spMkLst>
            <pc:docMk/>
            <pc:sldMk cId="1183163089" sldId="1200"/>
            <ac:spMk id="25" creationId="{7A0B6B08-BCD0-4665-BFF7-7EA25D72A9C9}"/>
          </ac:spMkLst>
        </pc:spChg>
        <pc:spChg chg="add mod">
          <ac:chgData name="O'Toole, Kevin" userId="cf0b78f1-7f9c-4997-80d0-05b719351602" providerId="ADAL" clId="{0FE7135A-FC88-41CB-91FD-54A880E8CBE0}" dt="2024-10-09T15:31:32.836" v="9486" actId="1035"/>
          <ac:spMkLst>
            <pc:docMk/>
            <pc:sldMk cId="1183163089" sldId="1200"/>
            <ac:spMk id="28" creationId="{B0609631-3F0A-099F-F2E7-A7E239452A73}"/>
          </ac:spMkLst>
        </pc:spChg>
        <pc:graphicFrameChg chg="add mod">
          <ac:chgData name="O'Toole, Kevin" userId="cf0b78f1-7f9c-4997-80d0-05b719351602" providerId="ADAL" clId="{0FE7135A-FC88-41CB-91FD-54A880E8CBE0}" dt="2024-10-07T23:41:16.212" v="6012"/>
          <ac:graphicFrameMkLst>
            <pc:docMk/>
            <pc:sldMk cId="1183163089" sldId="1200"/>
            <ac:graphicFrameMk id="7" creationId="{B888CE70-94F2-4F75-8952-12B27FD16BC4}"/>
          </ac:graphicFrameMkLst>
        </pc:graphicFrameChg>
        <pc:graphicFrameChg chg="add mod">
          <ac:chgData name="O'Toole, Kevin" userId="cf0b78f1-7f9c-4997-80d0-05b719351602" providerId="ADAL" clId="{0FE7135A-FC88-41CB-91FD-54A880E8CBE0}" dt="2024-10-07T23:41:16.212" v="6012"/>
          <ac:graphicFrameMkLst>
            <pc:docMk/>
            <pc:sldMk cId="1183163089" sldId="1200"/>
            <ac:graphicFrameMk id="10" creationId="{0E73B52F-52E1-45B8-AB2D-E241220F1976}"/>
          </ac:graphicFrameMkLst>
        </pc:graphicFrameChg>
        <pc:graphicFrameChg chg="add mod">
          <ac:chgData name="O'Toole, Kevin" userId="cf0b78f1-7f9c-4997-80d0-05b719351602" providerId="ADAL" clId="{0FE7135A-FC88-41CB-91FD-54A880E8CBE0}" dt="2024-10-07T23:46:24.624" v="6052"/>
          <ac:graphicFrameMkLst>
            <pc:docMk/>
            <pc:sldMk cId="1183163089" sldId="1200"/>
            <ac:graphicFrameMk id="18" creationId="{B888CE70-94F2-4F75-8952-12B27FD16BC4}"/>
          </ac:graphicFrameMkLst>
        </pc:graphicFrameChg>
        <pc:graphicFrameChg chg="add mod">
          <ac:chgData name="O'Toole, Kevin" userId="cf0b78f1-7f9c-4997-80d0-05b719351602" providerId="ADAL" clId="{0FE7135A-FC88-41CB-91FD-54A880E8CBE0}" dt="2024-10-07T23:46:24.624" v="6052"/>
          <ac:graphicFrameMkLst>
            <pc:docMk/>
            <pc:sldMk cId="1183163089" sldId="1200"/>
            <ac:graphicFrameMk id="21" creationId="{0E73B52F-52E1-45B8-AB2D-E241220F1976}"/>
          </ac:graphicFrameMkLst>
        </pc:graphicFrameChg>
        <pc:picChg chg="add del mod">
          <ac:chgData name="O'Toole, Kevin" userId="cf0b78f1-7f9c-4997-80d0-05b719351602" providerId="ADAL" clId="{0FE7135A-FC88-41CB-91FD-54A880E8CBE0}" dt="2024-10-07T23:50:22.898" v="6069" actId="478"/>
          <ac:picMkLst>
            <pc:docMk/>
            <pc:sldMk cId="1183163089" sldId="1200"/>
            <ac:picMk id="27" creationId="{D3F3B473-D3D2-0500-2813-A17DCC6FFD0C}"/>
          </ac:picMkLst>
        </pc:picChg>
        <pc:picChg chg="add del mod">
          <ac:chgData name="O'Toole, Kevin" userId="cf0b78f1-7f9c-4997-80d0-05b719351602" providerId="ADAL" clId="{0FE7135A-FC88-41CB-91FD-54A880E8CBE0}" dt="2024-10-07T19:20:41.660" v="1510" actId="478"/>
          <ac:picMkLst>
            <pc:docMk/>
            <pc:sldMk cId="1183163089" sldId="1200"/>
            <ac:picMk id="1026" creationId="{60804605-D418-5571-58C6-A686F4BED48F}"/>
          </ac:picMkLst>
        </pc:picChg>
        <pc:picChg chg="add del mod">
          <ac:chgData name="O'Toole, Kevin" userId="cf0b78f1-7f9c-4997-80d0-05b719351602" providerId="ADAL" clId="{0FE7135A-FC88-41CB-91FD-54A880E8CBE0}" dt="2024-10-07T23:48:14.746" v="6063" actId="478"/>
          <ac:picMkLst>
            <pc:docMk/>
            <pc:sldMk cId="1183163089" sldId="1200"/>
            <ac:picMk id="1028" creationId="{330D7780-F9A0-9230-55A7-479AED6B8BFA}"/>
          </ac:picMkLst>
        </pc:picChg>
        <pc:picChg chg="add del mod">
          <ac:chgData name="O'Toole, Kevin" userId="cf0b78f1-7f9c-4997-80d0-05b719351602" providerId="ADAL" clId="{0FE7135A-FC88-41CB-91FD-54A880E8CBE0}" dt="2024-10-07T23:54:03.291" v="6159" actId="478"/>
          <ac:picMkLst>
            <pc:docMk/>
            <pc:sldMk cId="1183163089" sldId="1200"/>
            <ac:picMk id="1030" creationId="{F8017E9D-D041-D6FF-65D5-0DA1A08B6546}"/>
          </ac:picMkLst>
        </pc:picChg>
        <pc:picChg chg="add mod">
          <ac:chgData name="O'Toole, Kevin" userId="cf0b78f1-7f9c-4997-80d0-05b719351602" providerId="ADAL" clId="{0FE7135A-FC88-41CB-91FD-54A880E8CBE0}" dt="2024-10-07T23:52:31.597" v="6137" actId="1076"/>
          <ac:picMkLst>
            <pc:docMk/>
            <pc:sldMk cId="1183163089" sldId="1200"/>
            <ac:picMk id="1032" creationId="{8EA457DE-3F99-5CF0-A05C-878D127F3FF8}"/>
          </ac:picMkLst>
        </pc:picChg>
        <pc:picChg chg="add mod">
          <ac:chgData name="O'Toole, Kevin" userId="cf0b78f1-7f9c-4997-80d0-05b719351602" providerId="ADAL" clId="{0FE7135A-FC88-41CB-91FD-54A880E8CBE0}" dt="2024-10-09T15:31:36.215" v="9487" actId="1076"/>
          <ac:picMkLst>
            <pc:docMk/>
            <pc:sldMk cId="1183163089" sldId="1200"/>
            <ac:picMk id="1034" creationId="{F6335D44-5B27-E6DE-1B15-F2C918D74898}"/>
          </ac:picMkLst>
        </pc:picChg>
      </pc:sldChg>
      <pc:sldChg chg="add del">
        <pc:chgData name="O'Toole, Kevin" userId="cf0b78f1-7f9c-4997-80d0-05b719351602" providerId="ADAL" clId="{0FE7135A-FC88-41CB-91FD-54A880E8CBE0}" dt="2024-10-02T19:45:53.897" v="24" actId="47"/>
        <pc:sldMkLst>
          <pc:docMk/>
          <pc:sldMk cId="2315581104" sldId="1200"/>
        </pc:sldMkLst>
      </pc:sldChg>
      <pc:sldChg chg="addSp modSp new mod ord">
        <pc:chgData name="O'Toole, Kevin" userId="cf0b78f1-7f9c-4997-80d0-05b719351602" providerId="ADAL" clId="{0FE7135A-FC88-41CB-91FD-54A880E8CBE0}" dt="2024-10-16T17:51:07.383" v="9505" actId="20577"/>
        <pc:sldMkLst>
          <pc:docMk/>
          <pc:sldMk cId="3916282478" sldId="1201"/>
        </pc:sldMkLst>
        <pc:spChg chg="mod">
          <ac:chgData name="O'Toole, Kevin" userId="cf0b78f1-7f9c-4997-80d0-05b719351602" providerId="ADAL" clId="{0FE7135A-FC88-41CB-91FD-54A880E8CBE0}" dt="2024-10-08T15:33:50.227" v="7207" actId="1076"/>
          <ac:spMkLst>
            <pc:docMk/>
            <pc:sldMk cId="3916282478" sldId="1201"/>
            <ac:spMk id="2" creationId="{99CA9C9F-935C-89B8-3864-05E17FE6014E}"/>
          </ac:spMkLst>
        </pc:spChg>
        <pc:spChg chg="add mod">
          <ac:chgData name="O'Toole, Kevin" userId="cf0b78f1-7f9c-4997-80d0-05b719351602" providerId="ADAL" clId="{0FE7135A-FC88-41CB-91FD-54A880E8CBE0}" dt="2024-10-16T17:51:07.383" v="9505" actId="20577"/>
          <ac:spMkLst>
            <pc:docMk/>
            <pc:sldMk cId="3916282478" sldId="1201"/>
            <ac:spMk id="3" creationId="{5BB55DBA-7A6E-2391-28CA-37F7641C07BD}"/>
          </ac:spMkLst>
        </pc:spChg>
        <pc:picChg chg="add mod">
          <ac:chgData name="O'Toole, Kevin" userId="cf0b78f1-7f9c-4997-80d0-05b719351602" providerId="ADAL" clId="{0FE7135A-FC88-41CB-91FD-54A880E8CBE0}" dt="2024-10-07T20:18:06.069" v="3387" actId="1076"/>
          <ac:picMkLst>
            <pc:docMk/>
            <pc:sldMk cId="3916282478" sldId="1201"/>
            <ac:picMk id="5122" creationId="{8114EC8E-2460-4741-91B9-57CF981FB29A}"/>
          </ac:picMkLst>
        </pc:picChg>
      </pc:sldChg>
      <pc:sldChg chg="new del ord">
        <pc:chgData name="O'Toole, Kevin" userId="cf0b78f1-7f9c-4997-80d0-05b719351602" providerId="ADAL" clId="{0FE7135A-FC88-41CB-91FD-54A880E8CBE0}" dt="2024-10-02T20:13:00.126" v="406" actId="47"/>
        <pc:sldMkLst>
          <pc:docMk/>
          <pc:sldMk cId="312631555" sldId="1202"/>
        </pc:sldMkLst>
      </pc:sldChg>
      <pc:sldChg chg="new del">
        <pc:chgData name="O'Toole, Kevin" userId="cf0b78f1-7f9c-4997-80d0-05b719351602" providerId="ADAL" clId="{0FE7135A-FC88-41CB-91FD-54A880E8CBE0}" dt="2024-10-02T20:12:58.437" v="405" actId="47"/>
        <pc:sldMkLst>
          <pc:docMk/>
          <pc:sldMk cId="3113236757" sldId="1203"/>
        </pc:sldMkLst>
      </pc:sldChg>
      <pc:sldChg chg="addSp delSp modSp new mod ord">
        <pc:chgData name="O'Toole, Kevin" userId="cf0b78f1-7f9c-4997-80d0-05b719351602" providerId="ADAL" clId="{0FE7135A-FC88-41CB-91FD-54A880E8CBE0}" dt="2024-10-08T19:31:23.724" v="8132" actId="108"/>
        <pc:sldMkLst>
          <pc:docMk/>
          <pc:sldMk cId="1455876069" sldId="1204"/>
        </pc:sldMkLst>
        <pc:spChg chg="mod">
          <ac:chgData name="O'Toole, Kevin" userId="cf0b78f1-7f9c-4997-80d0-05b719351602" providerId="ADAL" clId="{0FE7135A-FC88-41CB-91FD-54A880E8CBE0}" dt="2024-10-08T15:33:29.025" v="7203" actId="108"/>
          <ac:spMkLst>
            <pc:docMk/>
            <pc:sldMk cId="1455876069" sldId="1204"/>
            <ac:spMk id="2" creationId="{D8E5F19F-7B34-720C-E9FF-48E0ED5D2307}"/>
          </ac:spMkLst>
        </pc:spChg>
        <pc:spChg chg="add mod">
          <ac:chgData name="O'Toole, Kevin" userId="cf0b78f1-7f9c-4997-80d0-05b719351602" providerId="ADAL" clId="{0FE7135A-FC88-41CB-91FD-54A880E8CBE0}" dt="2024-10-08T19:31:23.724" v="8132" actId="108"/>
          <ac:spMkLst>
            <pc:docMk/>
            <pc:sldMk cId="1455876069" sldId="1204"/>
            <ac:spMk id="3" creationId="{D7003311-B4EF-F890-351E-3491439EA11E}"/>
          </ac:spMkLst>
        </pc:spChg>
        <pc:picChg chg="add mod">
          <ac:chgData name="O'Toole, Kevin" userId="cf0b78f1-7f9c-4997-80d0-05b719351602" providerId="ADAL" clId="{0FE7135A-FC88-41CB-91FD-54A880E8CBE0}" dt="2024-10-07T23:19:27.278" v="5830" actId="1076"/>
          <ac:picMkLst>
            <pc:docMk/>
            <pc:sldMk cId="1455876069" sldId="1204"/>
            <ac:picMk id="4" creationId="{ED5F4B7D-3773-4A53-A8D7-05297F86AF79}"/>
          </ac:picMkLst>
        </pc:picChg>
        <pc:picChg chg="add mod">
          <ac:chgData name="O'Toole, Kevin" userId="cf0b78f1-7f9c-4997-80d0-05b719351602" providerId="ADAL" clId="{0FE7135A-FC88-41CB-91FD-54A880E8CBE0}" dt="2024-10-02T20:52:06.082" v="1496" actId="1076"/>
          <ac:picMkLst>
            <pc:docMk/>
            <pc:sldMk cId="1455876069" sldId="1204"/>
            <ac:picMk id="1026" creationId="{F47B442F-20D9-21CB-27B2-E41A5FA3DE54}"/>
          </ac:picMkLst>
        </pc:picChg>
        <pc:picChg chg="add del mod">
          <ac:chgData name="O'Toole, Kevin" userId="cf0b78f1-7f9c-4997-80d0-05b719351602" providerId="ADAL" clId="{0FE7135A-FC88-41CB-91FD-54A880E8CBE0}" dt="2024-10-07T23:19:18.562" v="5827" actId="478"/>
          <ac:picMkLst>
            <pc:docMk/>
            <pc:sldMk cId="1455876069" sldId="1204"/>
            <ac:picMk id="1028" creationId="{34DEE55B-D710-9C14-F4A3-729F33D3F571}"/>
          </ac:picMkLst>
        </pc:picChg>
      </pc:sldChg>
      <pc:sldChg chg="addSp delSp modSp new mod ord">
        <pc:chgData name="O'Toole, Kevin" userId="cf0b78f1-7f9c-4997-80d0-05b719351602" providerId="ADAL" clId="{0FE7135A-FC88-41CB-91FD-54A880E8CBE0}" dt="2024-10-08T20:26:36.853" v="8893" actId="14100"/>
        <pc:sldMkLst>
          <pc:docMk/>
          <pc:sldMk cId="1442275615" sldId="1205"/>
        </pc:sldMkLst>
        <pc:spChg chg="mod">
          <ac:chgData name="O'Toole, Kevin" userId="cf0b78f1-7f9c-4997-80d0-05b719351602" providerId="ADAL" clId="{0FE7135A-FC88-41CB-91FD-54A880E8CBE0}" dt="2024-10-08T15:33:42.844" v="7205" actId="108"/>
          <ac:spMkLst>
            <pc:docMk/>
            <pc:sldMk cId="1442275615" sldId="1205"/>
            <ac:spMk id="2" creationId="{C53EAE1E-9CF5-CF88-F36F-7337B4767CDB}"/>
          </ac:spMkLst>
        </pc:spChg>
        <pc:spChg chg="add mod">
          <ac:chgData name="O'Toole, Kevin" userId="cf0b78f1-7f9c-4997-80d0-05b719351602" providerId="ADAL" clId="{0FE7135A-FC88-41CB-91FD-54A880E8CBE0}" dt="2024-10-08T20:26:36.853" v="8893" actId="14100"/>
          <ac:spMkLst>
            <pc:docMk/>
            <pc:sldMk cId="1442275615" sldId="1205"/>
            <ac:spMk id="3" creationId="{E3D10750-8BC2-1EFA-3B00-6374123BC7CE}"/>
          </ac:spMkLst>
        </pc:spChg>
        <pc:picChg chg="add del mod">
          <ac:chgData name="O'Toole, Kevin" userId="cf0b78f1-7f9c-4997-80d0-05b719351602" providerId="ADAL" clId="{0FE7135A-FC88-41CB-91FD-54A880E8CBE0}" dt="2024-10-07T23:14:57.083" v="5820" actId="478"/>
          <ac:picMkLst>
            <pc:docMk/>
            <pc:sldMk cId="1442275615" sldId="1205"/>
            <ac:picMk id="3074" creationId="{AB206D77-7250-2A72-2744-467C21D219F6}"/>
          </ac:picMkLst>
        </pc:picChg>
        <pc:picChg chg="add del">
          <ac:chgData name="O'Toole, Kevin" userId="cf0b78f1-7f9c-4997-80d0-05b719351602" providerId="ADAL" clId="{0FE7135A-FC88-41CB-91FD-54A880E8CBE0}" dt="2024-10-07T23:14:57.083" v="5820" actId="478"/>
          <ac:picMkLst>
            <pc:docMk/>
            <pc:sldMk cId="1442275615" sldId="1205"/>
            <ac:picMk id="3076" creationId="{D7F32697-8580-7FFB-C33A-A79254810131}"/>
          </ac:picMkLst>
        </pc:picChg>
        <pc:picChg chg="add mod">
          <ac:chgData name="O'Toole, Kevin" userId="cf0b78f1-7f9c-4997-80d0-05b719351602" providerId="ADAL" clId="{0FE7135A-FC88-41CB-91FD-54A880E8CBE0}" dt="2024-10-07T23:15:10.197" v="5825" actId="1076"/>
          <ac:picMkLst>
            <pc:docMk/>
            <pc:sldMk cId="1442275615" sldId="1205"/>
            <ac:picMk id="3078" creationId="{A7DFFF2E-F348-488F-9CAD-6628B3EE8B57}"/>
          </ac:picMkLst>
        </pc:picChg>
      </pc:sldChg>
      <pc:sldChg chg="addSp modSp new mod ord">
        <pc:chgData name="O'Toole, Kevin" userId="cf0b78f1-7f9c-4997-80d0-05b719351602" providerId="ADAL" clId="{0FE7135A-FC88-41CB-91FD-54A880E8CBE0}" dt="2024-10-09T15:31:19.953" v="9479" actId="20577"/>
        <pc:sldMkLst>
          <pc:docMk/>
          <pc:sldMk cId="4117238170" sldId="1206"/>
        </pc:sldMkLst>
        <pc:spChg chg="mod">
          <ac:chgData name="O'Toole, Kevin" userId="cf0b78f1-7f9c-4997-80d0-05b719351602" providerId="ADAL" clId="{0FE7135A-FC88-41CB-91FD-54A880E8CBE0}" dt="2024-10-09T15:00:31.274" v="9099" actId="14100"/>
          <ac:spMkLst>
            <pc:docMk/>
            <pc:sldMk cId="4117238170" sldId="1206"/>
            <ac:spMk id="2" creationId="{42FE905D-9530-4787-8ECE-55E6CB87E953}"/>
          </ac:spMkLst>
        </pc:spChg>
        <pc:spChg chg="add mod">
          <ac:chgData name="O'Toole, Kevin" userId="cf0b78f1-7f9c-4997-80d0-05b719351602" providerId="ADAL" clId="{0FE7135A-FC88-41CB-91FD-54A880E8CBE0}" dt="2024-10-09T15:31:19.953" v="9479" actId="20577"/>
          <ac:spMkLst>
            <pc:docMk/>
            <pc:sldMk cId="4117238170" sldId="1206"/>
            <ac:spMk id="3" creationId="{9B3F3CAA-9966-827A-B3D4-DB90CD50736C}"/>
          </ac:spMkLst>
        </pc:spChg>
        <pc:picChg chg="add mod">
          <ac:chgData name="O'Toole, Kevin" userId="cf0b78f1-7f9c-4997-80d0-05b719351602" providerId="ADAL" clId="{0FE7135A-FC88-41CB-91FD-54A880E8CBE0}" dt="2024-10-07T21:16:15.450" v="4910" actId="1076"/>
          <ac:picMkLst>
            <pc:docMk/>
            <pc:sldMk cId="4117238170" sldId="1206"/>
            <ac:picMk id="4" creationId="{670B9AA5-A99D-7B26-DD8E-250F8A08B1B0}"/>
          </ac:picMkLst>
        </pc:picChg>
      </pc:sldChg>
      <pc:sldChg chg="addSp modSp new ord">
        <pc:chgData name="O'Toole, Kevin" userId="cf0b78f1-7f9c-4997-80d0-05b719351602" providerId="ADAL" clId="{0FE7135A-FC88-41CB-91FD-54A880E8CBE0}" dt="2024-10-07T19:58:22.687" v="2848"/>
        <pc:sldMkLst>
          <pc:docMk/>
          <pc:sldMk cId="762077092" sldId="1207"/>
        </pc:sldMkLst>
        <pc:picChg chg="add mod">
          <ac:chgData name="O'Toole, Kevin" userId="cf0b78f1-7f9c-4997-80d0-05b719351602" providerId="ADAL" clId="{0FE7135A-FC88-41CB-91FD-54A880E8CBE0}" dt="2024-10-07T19:58:14.469" v="2846" actId="14100"/>
          <ac:picMkLst>
            <pc:docMk/>
            <pc:sldMk cId="762077092" sldId="1207"/>
            <ac:picMk id="4098" creationId="{35FBA49C-3380-4269-74E9-15704F1ECA27}"/>
          </ac:picMkLst>
        </pc:picChg>
      </pc:sldChg>
      <pc:sldChg chg="addSp delSp modSp new mod">
        <pc:chgData name="O'Toole, Kevin" userId="cf0b78f1-7f9c-4997-80d0-05b719351602" providerId="ADAL" clId="{0FE7135A-FC88-41CB-91FD-54A880E8CBE0}" dt="2024-10-09T15:24:44.177" v="9180" actId="14100"/>
        <pc:sldMkLst>
          <pc:docMk/>
          <pc:sldMk cId="1791306079" sldId="1208"/>
        </pc:sldMkLst>
        <pc:spChg chg="mod">
          <ac:chgData name="O'Toole, Kevin" userId="cf0b78f1-7f9c-4997-80d0-05b719351602" providerId="ADAL" clId="{0FE7135A-FC88-41CB-91FD-54A880E8CBE0}" dt="2024-10-09T15:24:44.177" v="9180" actId="14100"/>
          <ac:spMkLst>
            <pc:docMk/>
            <pc:sldMk cId="1791306079" sldId="1208"/>
            <ac:spMk id="2" creationId="{419CE4D4-FA56-635B-398D-08CF5187403E}"/>
          </ac:spMkLst>
        </pc:spChg>
        <pc:spChg chg="add del mod">
          <ac:chgData name="O'Toole, Kevin" userId="cf0b78f1-7f9c-4997-80d0-05b719351602" providerId="ADAL" clId="{0FE7135A-FC88-41CB-91FD-54A880E8CBE0}" dt="2024-10-07T20:16:52.005" v="3377" actId="478"/>
          <ac:spMkLst>
            <pc:docMk/>
            <pc:sldMk cId="1791306079" sldId="1208"/>
            <ac:spMk id="3" creationId="{1CF3F840-2A32-2813-8645-967EDBE8E71D}"/>
          </ac:spMkLst>
        </pc:spChg>
        <pc:spChg chg="add mod">
          <ac:chgData name="O'Toole, Kevin" userId="cf0b78f1-7f9c-4997-80d0-05b719351602" providerId="ADAL" clId="{0FE7135A-FC88-41CB-91FD-54A880E8CBE0}" dt="2024-10-09T15:24:41.916" v="9179" actId="14100"/>
          <ac:spMkLst>
            <pc:docMk/>
            <pc:sldMk cId="1791306079" sldId="1208"/>
            <ac:spMk id="5" creationId="{B77F8A65-20C4-D312-3203-F8D38482A6AB}"/>
          </ac:spMkLst>
        </pc:spChg>
        <pc:picChg chg="add del mod">
          <ac:chgData name="O'Toole, Kevin" userId="cf0b78f1-7f9c-4997-80d0-05b719351602" providerId="ADAL" clId="{0FE7135A-FC88-41CB-91FD-54A880E8CBE0}" dt="2024-10-09T15:23:08.125" v="9159" actId="478"/>
          <ac:picMkLst>
            <pc:docMk/>
            <pc:sldMk cId="1791306079" sldId="1208"/>
            <ac:picMk id="2050" creationId="{F69F216C-BB5C-C901-708D-3809BFC4B2C2}"/>
          </ac:picMkLst>
        </pc:picChg>
        <pc:picChg chg="add mod">
          <ac:chgData name="O'Toole, Kevin" userId="cf0b78f1-7f9c-4997-80d0-05b719351602" providerId="ADAL" clId="{0FE7135A-FC88-41CB-91FD-54A880E8CBE0}" dt="2024-10-09T15:23:23.968" v="9164" actId="14100"/>
          <ac:picMkLst>
            <pc:docMk/>
            <pc:sldMk cId="1791306079" sldId="1208"/>
            <ac:picMk id="2052" creationId="{AEC2937A-5981-CA0D-4421-A4DA8BBCD812}"/>
          </ac:picMkLst>
        </pc:picChg>
        <pc:picChg chg="add del mod">
          <ac:chgData name="O'Toole, Kevin" userId="cf0b78f1-7f9c-4997-80d0-05b719351602" providerId="ADAL" clId="{0FE7135A-FC88-41CB-91FD-54A880E8CBE0}" dt="2024-10-07T20:49:40.084" v="4516" actId="478"/>
          <ac:picMkLst>
            <pc:docMk/>
            <pc:sldMk cId="1791306079" sldId="1208"/>
            <ac:picMk id="6146" creationId="{80E256B7-22CA-1718-D536-51A6675A49DB}"/>
          </ac:picMkLst>
        </pc:picChg>
        <pc:picChg chg="add del mod">
          <ac:chgData name="O'Toole, Kevin" userId="cf0b78f1-7f9c-4997-80d0-05b719351602" providerId="ADAL" clId="{0FE7135A-FC88-41CB-91FD-54A880E8CBE0}" dt="2024-10-07T20:58:10.804" v="4647" actId="478"/>
          <ac:picMkLst>
            <pc:docMk/>
            <pc:sldMk cId="1791306079" sldId="1208"/>
            <ac:picMk id="6148" creationId="{60386721-9805-7215-FFE2-3FC9051AFCFB}"/>
          </ac:picMkLst>
        </pc:picChg>
        <pc:picChg chg="add del mod">
          <ac:chgData name="O'Toole, Kevin" userId="cf0b78f1-7f9c-4997-80d0-05b719351602" providerId="ADAL" clId="{0FE7135A-FC88-41CB-91FD-54A880E8CBE0}" dt="2024-10-09T15:23:08.125" v="9159" actId="478"/>
          <ac:picMkLst>
            <pc:docMk/>
            <pc:sldMk cId="1791306079" sldId="1208"/>
            <ac:picMk id="6150" creationId="{47A6322D-0A8B-069D-3340-F8D22CE2616B}"/>
          </ac:picMkLst>
        </pc:picChg>
      </pc:sldChg>
      <pc:sldChg chg="new del">
        <pc:chgData name="O'Toole, Kevin" userId="cf0b78f1-7f9c-4997-80d0-05b719351602" providerId="ADAL" clId="{0FE7135A-FC88-41CB-91FD-54A880E8CBE0}" dt="2024-10-07T20:11:24.460" v="3254" actId="47"/>
        <pc:sldMkLst>
          <pc:docMk/>
          <pc:sldMk cId="1895057114" sldId="1208"/>
        </pc:sldMkLst>
      </pc:sldChg>
      <pc:sldChg chg="addSp delSp modSp new mod ord">
        <pc:chgData name="O'Toole, Kevin" userId="cf0b78f1-7f9c-4997-80d0-05b719351602" providerId="ADAL" clId="{0FE7135A-FC88-41CB-91FD-54A880E8CBE0}" dt="2024-10-08T14:53:02.289" v="7005" actId="1076"/>
        <pc:sldMkLst>
          <pc:docMk/>
          <pc:sldMk cId="2956634758" sldId="1209"/>
        </pc:sldMkLst>
        <pc:spChg chg="del">
          <ac:chgData name="O'Toole, Kevin" userId="cf0b78f1-7f9c-4997-80d0-05b719351602" providerId="ADAL" clId="{0FE7135A-FC88-41CB-91FD-54A880E8CBE0}" dt="2024-10-07T23:31:50.963" v="5967" actId="478"/>
          <ac:spMkLst>
            <pc:docMk/>
            <pc:sldMk cId="2956634758" sldId="1209"/>
            <ac:spMk id="2" creationId="{876D0DDB-4B26-C78C-E84E-3577CD663F9F}"/>
          </ac:spMkLst>
        </pc:spChg>
        <pc:spChg chg="add del mod">
          <ac:chgData name="O'Toole, Kevin" userId="cf0b78f1-7f9c-4997-80d0-05b719351602" providerId="ADAL" clId="{0FE7135A-FC88-41CB-91FD-54A880E8CBE0}" dt="2024-10-07T23:31:48.977" v="5966" actId="478"/>
          <ac:spMkLst>
            <pc:docMk/>
            <pc:sldMk cId="2956634758" sldId="1209"/>
            <ac:spMk id="4" creationId="{36E35097-380E-4AB8-8813-5EE1C776CAE6}"/>
          </ac:spMkLst>
        </pc:spChg>
        <pc:spChg chg="add del mod">
          <ac:chgData name="O'Toole, Kevin" userId="cf0b78f1-7f9c-4997-80d0-05b719351602" providerId="ADAL" clId="{0FE7135A-FC88-41CB-91FD-54A880E8CBE0}" dt="2024-10-07T23:31:48.977" v="5966" actId="478"/>
          <ac:spMkLst>
            <pc:docMk/>
            <pc:sldMk cId="2956634758" sldId="1209"/>
            <ac:spMk id="5" creationId="{BA5D2E78-7FA5-4964-B201-1A8D1BE1C48F}"/>
          </ac:spMkLst>
        </pc:spChg>
        <pc:spChg chg="add del mod">
          <ac:chgData name="O'Toole, Kevin" userId="cf0b78f1-7f9c-4997-80d0-05b719351602" providerId="ADAL" clId="{0FE7135A-FC88-41CB-91FD-54A880E8CBE0}" dt="2024-10-07T23:31:48.977" v="5966" actId="478"/>
          <ac:spMkLst>
            <pc:docMk/>
            <pc:sldMk cId="2956634758" sldId="1209"/>
            <ac:spMk id="6" creationId="{81BBB094-4C4E-4D86-B1AE-6B37E389577B}"/>
          </ac:spMkLst>
        </pc:spChg>
        <pc:spChg chg="add del mod">
          <ac:chgData name="O'Toole, Kevin" userId="cf0b78f1-7f9c-4997-80d0-05b719351602" providerId="ADAL" clId="{0FE7135A-FC88-41CB-91FD-54A880E8CBE0}" dt="2024-10-07T23:31:48.977" v="5966" actId="478"/>
          <ac:spMkLst>
            <pc:docMk/>
            <pc:sldMk cId="2956634758" sldId="1209"/>
            <ac:spMk id="8" creationId="{AF613972-A724-4D02-AD56-EFEA641FA6A0}"/>
          </ac:spMkLst>
        </pc:spChg>
        <pc:spChg chg="add del mod">
          <ac:chgData name="O'Toole, Kevin" userId="cf0b78f1-7f9c-4997-80d0-05b719351602" providerId="ADAL" clId="{0FE7135A-FC88-41CB-91FD-54A880E8CBE0}" dt="2024-10-07T23:31:48.977" v="5966" actId="478"/>
          <ac:spMkLst>
            <pc:docMk/>
            <pc:sldMk cId="2956634758" sldId="1209"/>
            <ac:spMk id="9" creationId="{9FD3734E-23E7-48A8-BC30-5665FFCFB37A}"/>
          </ac:spMkLst>
        </pc:spChg>
        <pc:spChg chg="add del mod">
          <ac:chgData name="O'Toole, Kevin" userId="cf0b78f1-7f9c-4997-80d0-05b719351602" providerId="ADAL" clId="{0FE7135A-FC88-41CB-91FD-54A880E8CBE0}" dt="2024-10-07T23:31:48.977" v="5966" actId="478"/>
          <ac:spMkLst>
            <pc:docMk/>
            <pc:sldMk cId="2956634758" sldId="1209"/>
            <ac:spMk id="11" creationId="{9BEC6ECF-7902-4E52-ACCC-892190D1B460}"/>
          </ac:spMkLst>
        </pc:spChg>
        <pc:spChg chg="add del mod">
          <ac:chgData name="O'Toole, Kevin" userId="cf0b78f1-7f9c-4997-80d0-05b719351602" providerId="ADAL" clId="{0FE7135A-FC88-41CB-91FD-54A880E8CBE0}" dt="2024-10-07T23:31:48.977" v="5966" actId="478"/>
          <ac:spMkLst>
            <pc:docMk/>
            <pc:sldMk cId="2956634758" sldId="1209"/>
            <ac:spMk id="12" creationId="{ABB29F4F-B702-40BB-BEEA-4B0ED376BF9E}"/>
          </ac:spMkLst>
        </pc:spChg>
        <pc:spChg chg="add del mod">
          <ac:chgData name="O'Toole, Kevin" userId="cf0b78f1-7f9c-4997-80d0-05b719351602" providerId="ADAL" clId="{0FE7135A-FC88-41CB-91FD-54A880E8CBE0}" dt="2024-10-07T23:31:48.977" v="5966" actId="478"/>
          <ac:spMkLst>
            <pc:docMk/>
            <pc:sldMk cId="2956634758" sldId="1209"/>
            <ac:spMk id="13" creationId="{9804EDE7-30CB-41C7-87E2-51C7FAF8929C}"/>
          </ac:spMkLst>
        </pc:spChg>
        <pc:spChg chg="add del mod">
          <ac:chgData name="O'Toole, Kevin" userId="cf0b78f1-7f9c-4997-80d0-05b719351602" providerId="ADAL" clId="{0FE7135A-FC88-41CB-91FD-54A880E8CBE0}" dt="2024-10-07T23:31:48.977" v="5966" actId="478"/>
          <ac:spMkLst>
            <pc:docMk/>
            <pc:sldMk cId="2956634758" sldId="1209"/>
            <ac:spMk id="14" creationId="{7A0B6B08-BCD0-4665-BFF7-7EA25D72A9C9}"/>
          </ac:spMkLst>
        </pc:spChg>
        <pc:spChg chg="add mod">
          <ac:chgData name="O'Toole, Kevin" userId="cf0b78f1-7f9c-4997-80d0-05b719351602" providerId="ADAL" clId="{0FE7135A-FC88-41CB-91FD-54A880E8CBE0}" dt="2024-10-07T23:31:52.517" v="5968"/>
          <ac:spMkLst>
            <pc:docMk/>
            <pc:sldMk cId="2956634758" sldId="1209"/>
            <ac:spMk id="15" creationId="{36E35097-380E-4AB8-8813-5EE1C776CAE6}"/>
          </ac:spMkLst>
        </pc:spChg>
        <pc:spChg chg="add mod">
          <ac:chgData name="O'Toole, Kevin" userId="cf0b78f1-7f9c-4997-80d0-05b719351602" providerId="ADAL" clId="{0FE7135A-FC88-41CB-91FD-54A880E8CBE0}" dt="2024-10-07T23:31:52.517" v="5968"/>
          <ac:spMkLst>
            <pc:docMk/>
            <pc:sldMk cId="2956634758" sldId="1209"/>
            <ac:spMk id="16" creationId="{BA5D2E78-7FA5-4964-B201-1A8D1BE1C48F}"/>
          </ac:spMkLst>
        </pc:spChg>
        <pc:spChg chg="add mod">
          <ac:chgData name="O'Toole, Kevin" userId="cf0b78f1-7f9c-4997-80d0-05b719351602" providerId="ADAL" clId="{0FE7135A-FC88-41CB-91FD-54A880E8CBE0}" dt="2024-10-07T23:31:52.517" v="5968"/>
          <ac:spMkLst>
            <pc:docMk/>
            <pc:sldMk cId="2956634758" sldId="1209"/>
            <ac:spMk id="17" creationId="{81BBB094-4C4E-4D86-B1AE-6B37E389577B}"/>
          </ac:spMkLst>
        </pc:spChg>
        <pc:spChg chg="add mod">
          <ac:chgData name="O'Toole, Kevin" userId="cf0b78f1-7f9c-4997-80d0-05b719351602" providerId="ADAL" clId="{0FE7135A-FC88-41CB-91FD-54A880E8CBE0}" dt="2024-10-07T23:31:52.517" v="5968"/>
          <ac:spMkLst>
            <pc:docMk/>
            <pc:sldMk cId="2956634758" sldId="1209"/>
            <ac:spMk id="19" creationId="{AF613972-A724-4D02-AD56-EFEA641FA6A0}"/>
          </ac:spMkLst>
        </pc:spChg>
        <pc:spChg chg="add mod">
          <ac:chgData name="O'Toole, Kevin" userId="cf0b78f1-7f9c-4997-80d0-05b719351602" providerId="ADAL" clId="{0FE7135A-FC88-41CB-91FD-54A880E8CBE0}" dt="2024-10-07T23:31:52.517" v="5968"/>
          <ac:spMkLst>
            <pc:docMk/>
            <pc:sldMk cId="2956634758" sldId="1209"/>
            <ac:spMk id="20" creationId="{9FD3734E-23E7-48A8-BC30-5665FFCFB37A}"/>
          </ac:spMkLst>
        </pc:spChg>
        <pc:spChg chg="add mod">
          <ac:chgData name="O'Toole, Kevin" userId="cf0b78f1-7f9c-4997-80d0-05b719351602" providerId="ADAL" clId="{0FE7135A-FC88-41CB-91FD-54A880E8CBE0}" dt="2024-10-07T23:31:52.517" v="5968"/>
          <ac:spMkLst>
            <pc:docMk/>
            <pc:sldMk cId="2956634758" sldId="1209"/>
            <ac:spMk id="22" creationId="{9BEC6ECF-7902-4E52-ACCC-892190D1B460}"/>
          </ac:spMkLst>
        </pc:spChg>
        <pc:spChg chg="add mod">
          <ac:chgData name="O'Toole, Kevin" userId="cf0b78f1-7f9c-4997-80d0-05b719351602" providerId="ADAL" clId="{0FE7135A-FC88-41CB-91FD-54A880E8CBE0}" dt="2024-10-07T23:32:09.209" v="5971" actId="207"/>
          <ac:spMkLst>
            <pc:docMk/>
            <pc:sldMk cId="2956634758" sldId="1209"/>
            <ac:spMk id="23" creationId="{ABB29F4F-B702-40BB-BEEA-4B0ED376BF9E}"/>
          </ac:spMkLst>
        </pc:spChg>
        <pc:spChg chg="add mod">
          <ac:chgData name="O'Toole, Kevin" userId="cf0b78f1-7f9c-4997-80d0-05b719351602" providerId="ADAL" clId="{0FE7135A-FC88-41CB-91FD-54A880E8CBE0}" dt="2024-10-08T14:53:02.289" v="7005" actId="1076"/>
          <ac:spMkLst>
            <pc:docMk/>
            <pc:sldMk cId="2956634758" sldId="1209"/>
            <ac:spMk id="24" creationId="{9804EDE7-30CB-41C7-87E2-51C7FAF8929C}"/>
          </ac:spMkLst>
        </pc:spChg>
        <pc:spChg chg="add mod">
          <ac:chgData name="O'Toole, Kevin" userId="cf0b78f1-7f9c-4997-80d0-05b719351602" providerId="ADAL" clId="{0FE7135A-FC88-41CB-91FD-54A880E8CBE0}" dt="2024-10-07T23:31:52.517" v="5968"/>
          <ac:spMkLst>
            <pc:docMk/>
            <pc:sldMk cId="2956634758" sldId="1209"/>
            <ac:spMk id="25" creationId="{7A0B6B08-BCD0-4665-BFF7-7EA25D72A9C9}"/>
          </ac:spMkLst>
        </pc:spChg>
        <pc:graphicFrameChg chg="add mod">
          <ac:chgData name="O'Toole, Kevin" userId="cf0b78f1-7f9c-4997-80d0-05b719351602" providerId="ADAL" clId="{0FE7135A-FC88-41CB-91FD-54A880E8CBE0}" dt="2024-10-07T23:31:35.054" v="5964"/>
          <ac:graphicFrameMkLst>
            <pc:docMk/>
            <pc:sldMk cId="2956634758" sldId="1209"/>
            <ac:graphicFrameMk id="3" creationId="{0E73B52F-52E1-45B8-AB2D-E241220F1976}"/>
          </ac:graphicFrameMkLst>
        </pc:graphicFrameChg>
        <pc:graphicFrameChg chg="add del mod">
          <ac:chgData name="O'Toole, Kevin" userId="cf0b78f1-7f9c-4997-80d0-05b719351602" providerId="ADAL" clId="{0FE7135A-FC88-41CB-91FD-54A880E8CBE0}" dt="2024-10-07T23:31:48.977" v="5966" actId="478"/>
          <ac:graphicFrameMkLst>
            <pc:docMk/>
            <pc:sldMk cId="2956634758" sldId="1209"/>
            <ac:graphicFrameMk id="7" creationId="{B888CE70-94F2-4F75-8952-12B27FD16BC4}"/>
          </ac:graphicFrameMkLst>
        </pc:graphicFrameChg>
        <pc:graphicFrameChg chg="add del mod">
          <ac:chgData name="O'Toole, Kevin" userId="cf0b78f1-7f9c-4997-80d0-05b719351602" providerId="ADAL" clId="{0FE7135A-FC88-41CB-91FD-54A880E8CBE0}" dt="2024-10-07T23:31:48.977" v="5966" actId="478"/>
          <ac:graphicFrameMkLst>
            <pc:docMk/>
            <pc:sldMk cId="2956634758" sldId="1209"/>
            <ac:graphicFrameMk id="10" creationId="{0E73B52F-52E1-45B8-AB2D-E241220F1976}"/>
          </ac:graphicFrameMkLst>
        </pc:graphicFrameChg>
        <pc:graphicFrameChg chg="add mod">
          <ac:chgData name="O'Toole, Kevin" userId="cf0b78f1-7f9c-4997-80d0-05b719351602" providerId="ADAL" clId="{0FE7135A-FC88-41CB-91FD-54A880E8CBE0}" dt="2024-10-07T23:32:55.392" v="5977" actId="207"/>
          <ac:graphicFrameMkLst>
            <pc:docMk/>
            <pc:sldMk cId="2956634758" sldId="1209"/>
            <ac:graphicFrameMk id="18" creationId="{B888CE70-94F2-4F75-8952-12B27FD16BC4}"/>
          </ac:graphicFrameMkLst>
        </pc:graphicFrameChg>
        <pc:graphicFrameChg chg="add mod">
          <ac:chgData name="O'Toole, Kevin" userId="cf0b78f1-7f9c-4997-80d0-05b719351602" providerId="ADAL" clId="{0FE7135A-FC88-41CB-91FD-54A880E8CBE0}" dt="2024-10-07T23:32:49.055" v="5976" actId="207"/>
          <ac:graphicFrameMkLst>
            <pc:docMk/>
            <pc:sldMk cId="2956634758" sldId="1209"/>
            <ac:graphicFrameMk id="21" creationId="{0E73B52F-52E1-45B8-AB2D-E241220F1976}"/>
          </ac:graphicFrameMkLst>
        </pc:graphicFrameChg>
      </pc:sldChg>
      <pc:sldChg chg="new del ord">
        <pc:chgData name="O'Toole, Kevin" userId="cf0b78f1-7f9c-4997-80d0-05b719351602" providerId="ADAL" clId="{0FE7135A-FC88-41CB-91FD-54A880E8CBE0}" dt="2024-10-08T19:41:39.860" v="8257" actId="47"/>
        <pc:sldMkLst>
          <pc:docMk/>
          <pc:sldMk cId="3104214927" sldId="1210"/>
        </pc:sldMkLst>
      </pc:sldChg>
      <pc:sldChg chg="addSp delSp modSp new mod ord">
        <pc:chgData name="O'Toole, Kevin" userId="cf0b78f1-7f9c-4997-80d0-05b719351602" providerId="ADAL" clId="{0FE7135A-FC88-41CB-91FD-54A880E8CBE0}" dt="2024-10-09T15:30:32.357" v="9467"/>
        <pc:sldMkLst>
          <pc:docMk/>
          <pc:sldMk cId="2591129191" sldId="1211"/>
        </pc:sldMkLst>
        <pc:spChg chg="mod">
          <ac:chgData name="O'Toole, Kevin" userId="cf0b78f1-7f9c-4997-80d0-05b719351602" providerId="ADAL" clId="{0FE7135A-FC88-41CB-91FD-54A880E8CBE0}" dt="2024-10-08T15:46:21.895" v="7913" actId="20577"/>
          <ac:spMkLst>
            <pc:docMk/>
            <pc:sldMk cId="2591129191" sldId="1211"/>
            <ac:spMk id="2" creationId="{40635163-7D78-6643-62B9-B0E1752BEA99}"/>
          </ac:spMkLst>
        </pc:spChg>
        <pc:spChg chg="add del mod">
          <ac:chgData name="O'Toole, Kevin" userId="cf0b78f1-7f9c-4997-80d0-05b719351602" providerId="ADAL" clId="{0FE7135A-FC88-41CB-91FD-54A880E8CBE0}" dt="2024-10-08T15:39:07.273" v="7298"/>
          <ac:spMkLst>
            <pc:docMk/>
            <pc:sldMk cId="2591129191" sldId="1211"/>
            <ac:spMk id="3" creationId="{7BD18757-2031-A80D-5180-00A86BEE7E25}"/>
          </ac:spMkLst>
        </pc:spChg>
        <pc:spChg chg="add mod">
          <ac:chgData name="O'Toole, Kevin" userId="cf0b78f1-7f9c-4997-80d0-05b719351602" providerId="ADAL" clId="{0FE7135A-FC88-41CB-91FD-54A880E8CBE0}" dt="2024-10-09T15:24:52.292" v="9182" actId="14100"/>
          <ac:spMkLst>
            <pc:docMk/>
            <pc:sldMk cId="2591129191" sldId="1211"/>
            <ac:spMk id="4" creationId="{A4612559-B4B3-515E-67BF-F71AF50B8541}"/>
          </ac:spMkLst>
        </pc:spChg>
        <pc:picChg chg="add mod">
          <ac:chgData name="O'Toole, Kevin" userId="cf0b78f1-7f9c-4997-80d0-05b719351602" providerId="ADAL" clId="{0FE7135A-FC88-41CB-91FD-54A880E8CBE0}" dt="2024-10-08T15:43:01.907" v="7728" actId="1076"/>
          <ac:picMkLst>
            <pc:docMk/>
            <pc:sldMk cId="2591129191" sldId="1211"/>
            <ac:picMk id="8194" creationId="{365B252A-F4E4-7D2C-40D5-20EBB70BFA65}"/>
          </ac:picMkLst>
        </pc:picChg>
      </pc:sldChg>
      <pc:sldChg chg="add del">
        <pc:chgData name="O'Toole, Kevin" userId="cf0b78f1-7f9c-4997-80d0-05b719351602" providerId="ADAL" clId="{0FE7135A-FC88-41CB-91FD-54A880E8CBE0}" dt="2024-10-08T20:53:13.286" v="9037"/>
        <pc:sldMkLst>
          <pc:docMk/>
          <pc:sldMk cId="660330006" sldId="1212"/>
        </pc:sldMkLst>
      </pc:sldChg>
      <pc:sldMasterChg chg="del delSldLayout">
        <pc:chgData name="O'Toole, Kevin" userId="cf0b78f1-7f9c-4997-80d0-05b719351602" providerId="ADAL" clId="{0FE7135A-FC88-41CB-91FD-54A880E8CBE0}" dt="2024-10-02T19:44:26.334" v="0" actId="47"/>
        <pc:sldMasterMkLst>
          <pc:docMk/>
          <pc:sldMasterMk cId="469512958" sldId="2147483729"/>
        </pc:sldMasterMkLst>
        <pc:sldLayoutChg chg="del">
          <pc:chgData name="O'Toole, Kevin" userId="cf0b78f1-7f9c-4997-80d0-05b719351602" providerId="ADAL" clId="{0FE7135A-FC88-41CB-91FD-54A880E8CBE0}" dt="2024-10-02T19:44:26.334" v="0" actId="47"/>
          <pc:sldLayoutMkLst>
            <pc:docMk/>
            <pc:sldMasterMk cId="469512958" sldId="2147483729"/>
            <pc:sldLayoutMk cId="466967634" sldId="2147483730"/>
          </pc:sldLayoutMkLst>
        </pc:sldLayoutChg>
        <pc:sldLayoutChg chg="del">
          <pc:chgData name="O'Toole, Kevin" userId="cf0b78f1-7f9c-4997-80d0-05b719351602" providerId="ADAL" clId="{0FE7135A-FC88-41CB-91FD-54A880E8CBE0}" dt="2024-10-02T19:44:26.334" v="0" actId="47"/>
          <pc:sldLayoutMkLst>
            <pc:docMk/>
            <pc:sldMasterMk cId="469512958" sldId="2147483729"/>
            <pc:sldLayoutMk cId="1984183342" sldId="2147483731"/>
          </pc:sldLayoutMkLst>
        </pc:sldLayoutChg>
        <pc:sldLayoutChg chg="del">
          <pc:chgData name="O'Toole, Kevin" userId="cf0b78f1-7f9c-4997-80d0-05b719351602" providerId="ADAL" clId="{0FE7135A-FC88-41CB-91FD-54A880E8CBE0}" dt="2024-10-02T19:44:26.334" v="0" actId="47"/>
          <pc:sldLayoutMkLst>
            <pc:docMk/>
            <pc:sldMasterMk cId="469512958" sldId="2147483729"/>
            <pc:sldLayoutMk cId="3792442369" sldId="2147483732"/>
          </pc:sldLayoutMkLst>
        </pc:sldLayoutChg>
        <pc:sldLayoutChg chg="del">
          <pc:chgData name="O'Toole, Kevin" userId="cf0b78f1-7f9c-4997-80d0-05b719351602" providerId="ADAL" clId="{0FE7135A-FC88-41CB-91FD-54A880E8CBE0}" dt="2024-10-02T19:44:26.334" v="0" actId="47"/>
          <pc:sldLayoutMkLst>
            <pc:docMk/>
            <pc:sldMasterMk cId="469512958" sldId="2147483729"/>
            <pc:sldLayoutMk cId="1977753006" sldId="2147483733"/>
          </pc:sldLayoutMkLst>
        </pc:sldLayoutChg>
        <pc:sldLayoutChg chg="del">
          <pc:chgData name="O'Toole, Kevin" userId="cf0b78f1-7f9c-4997-80d0-05b719351602" providerId="ADAL" clId="{0FE7135A-FC88-41CB-91FD-54A880E8CBE0}" dt="2024-10-02T19:44:26.334" v="0" actId="47"/>
          <pc:sldLayoutMkLst>
            <pc:docMk/>
            <pc:sldMasterMk cId="469512958" sldId="2147483729"/>
            <pc:sldLayoutMk cId="1798915380" sldId="2147483735"/>
          </pc:sldLayoutMkLst>
        </pc:sldLayoutChg>
        <pc:sldLayoutChg chg="del">
          <pc:chgData name="O'Toole, Kevin" userId="cf0b78f1-7f9c-4997-80d0-05b719351602" providerId="ADAL" clId="{0FE7135A-FC88-41CB-91FD-54A880E8CBE0}" dt="2024-10-02T19:44:26.334" v="0" actId="47"/>
          <pc:sldLayoutMkLst>
            <pc:docMk/>
            <pc:sldMasterMk cId="469512958" sldId="2147483729"/>
            <pc:sldLayoutMk cId="226527558" sldId="2147483736"/>
          </pc:sldLayoutMkLst>
        </pc:sldLayoutChg>
        <pc:sldLayoutChg chg="del">
          <pc:chgData name="O'Toole, Kevin" userId="cf0b78f1-7f9c-4997-80d0-05b719351602" providerId="ADAL" clId="{0FE7135A-FC88-41CB-91FD-54A880E8CBE0}" dt="2024-10-02T19:44:26.334" v="0" actId="47"/>
          <pc:sldLayoutMkLst>
            <pc:docMk/>
            <pc:sldMasterMk cId="469512958" sldId="2147483729"/>
            <pc:sldLayoutMk cId="3815201311" sldId="2147483738"/>
          </pc:sldLayoutMkLst>
        </pc:sldLayoutChg>
        <pc:sldLayoutChg chg="del">
          <pc:chgData name="O'Toole, Kevin" userId="cf0b78f1-7f9c-4997-80d0-05b719351602" providerId="ADAL" clId="{0FE7135A-FC88-41CB-91FD-54A880E8CBE0}" dt="2024-10-02T19:44:26.334" v="0" actId="47"/>
          <pc:sldLayoutMkLst>
            <pc:docMk/>
            <pc:sldMasterMk cId="469512958" sldId="2147483729"/>
            <pc:sldLayoutMk cId="2395158197" sldId="2147483739"/>
          </pc:sldLayoutMkLst>
        </pc:sldLayoutChg>
        <pc:sldLayoutChg chg="del">
          <pc:chgData name="O'Toole, Kevin" userId="cf0b78f1-7f9c-4997-80d0-05b719351602" providerId="ADAL" clId="{0FE7135A-FC88-41CB-91FD-54A880E8CBE0}" dt="2024-10-02T19:44:26.334" v="0" actId="47"/>
          <pc:sldLayoutMkLst>
            <pc:docMk/>
            <pc:sldMasterMk cId="469512958" sldId="2147483729"/>
            <pc:sldLayoutMk cId="3381690041" sldId="2147483740"/>
          </pc:sldLayoutMkLst>
        </pc:sldLayoutChg>
        <pc:sldLayoutChg chg="del">
          <pc:chgData name="O'Toole, Kevin" userId="cf0b78f1-7f9c-4997-80d0-05b719351602" providerId="ADAL" clId="{0FE7135A-FC88-41CB-91FD-54A880E8CBE0}" dt="2024-10-02T19:44:26.334" v="0" actId="47"/>
          <pc:sldLayoutMkLst>
            <pc:docMk/>
            <pc:sldMasterMk cId="469512958" sldId="2147483729"/>
            <pc:sldLayoutMk cId="707692598" sldId="2147483741"/>
          </pc:sldLayoutMkLst>
        </pc:sldLayoutChg>
        <pc:sldLayoutChg chg="del">
          <pc:chgData name="O'Toole, Kevin" userId="cf0b78f1-7f9c-4997-80d0-05b719351602" providerId="ADAL" clId="{0FE7135A-FC88-41CB-91FD-54A880E8CBE0}" dt="2024-10-02T19:44:26.334" v="0" actId="47"/>
          <pc:sldLayoutMkLst>
            <pc:docMk/>
            <pc:sldMasterMk cId="469512958" sldId="2147483729"/>
            <pc:sldLayoutMk cId="2210053469" sldId="2147483742"/>
          </pc:sldLayoutMkLst>
        </pc:sldLayoutChg>
        <pc:sldLayoutChg chg="del">
          <pc:chgData name="O'Toole, Kevin" userId="cf0b78f1-7f9c-4997-80d0-05b719351602" providerId="ADAL" clId="{0FE7135A-FC88-41CB-91FD-54A880E8CBE0}" dt="2024-10-02T19:44:26.334" v="0" actId="47"/>
          <pc:sldLayoutMkLst>
            <pc:docMk/>
            <pc:sldMasterMk cId="469512958" sldId="2147483729"/>
            <pc:sldLayoutMk cId="1647462484" sldId="2147483743"/>
          </pc:sldLayoutMkLst>
        </pc:sldLayoutChg>
        <pc:sldLayoutChg chg="del">
          <pc:chgData name="O'Toole, Kevin" userId="cf0b78f1-7f9c-4997-80d0-05b719351602" providerId="ADAL" clId="{0FE7135A-FC88-41CB-91FD-54A880E8CBE0}" dt="2024-10-02T19:44:26.334" v="0" actId="47"/>
          <pc:sldLayoutMkLst>
            <pc:docMk/>
            <pc:sldMasterMk cId="469512958" sldId="2147483729"/>
            <pc:sldLayoutMk cId="96148463" sldId="2147483744"/>
          </pc:sldLayoutMkLst>
        </pc:sldLayoutChg>
        <pc:sldLayoutChg chg="del">
          <pc:chgData name="O'Toole, Kevin" userId="cf0b78f1-7f9c-4997-80d0-05b719351602" providerId="ADAL" clId="{0FE7135A-FC88-41CB-91FD-54A880E8CBE0}" dt="2024-10-02T19:44:26.334" v="0" actId="47"/>
          <pc:sldLayoutMkLst>
            <pc:docMk/>
            <pc:sldMasterMk cId="469512958" sldId="2147483729"/>
            <pc:sldLayoutMk cId="3990499262" sldId="2147483745"/>
          </pc:sldLayoutMkLst>
        </pc:sldLayoutChg>
        <pc:sldLayoutChg chg="del">
          <pc:chgData name="O'Toole, Kevin" userId="cf0b78f1-7f9c-4997-80d0-05b719351602" providerId="ADAL" clId="{0FE7135A-FC88-41CB-91FD-54A880E8CBE0}" dt="2024-10-02T19:44:26.334" v="0" actId="47"/>
          <pc:sldLayoutMkLst>
            <pc:docMk/>
            <pc:sldMasterMk cId="469512958" sldId="2147483729"/>
            <pc:sldLayoutMk cId="1553409895" sldId="2147483746"/>
          </pc:sldLayoutMkLst>
        </pc:sldLayoutChg>
        <pc:sldLayoutChg chg="del">
          <pc:chgData name="O'Toole, Kevin" userId="cf0b78f1-7f9c-4997-80d0-05b719351602" providerId="ADAL" clId="{0FE7135A-FC88-41CB-91FD-54A880E8CBE0}" dt="2024-10-02T19:44:26.334" v="0" actId="47"/>
          <pc:sldLayoutMkLst>
            <pc:docMk/>
            <pc:sldMasterMk cId="469512958" sldId="2147483729"/>
            <pc:sldLayoutMk cId="617817711" sldId="2147483758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40A693-CDD0-428C-A780-288E2E3FB3DE}" type="doc">
      <dgm:prSet loTypeId="urn:microsoft.com/office/officeart/2005/8/layout/rings+Icon" loCatId="officeonline" qsTypeId="urn:microsoft.com/office/officeart/2005/8/quickstyle/simple1" qsCatId="simple" csTypeId="urn:microsoft.com/office/officeart/2005/8/colors/accent1_2" csCatId="accent1" phldr="1"/>
      <dgm:spPr/>
    </dgm:pt>
    <dgm:pt modelId="{6169615E-3F18-49B6-B454-B95A81BF4044}">
      <dgm:prSet phldrT="[Text]" custT="1"/>
      <dgm:spPr>
        <a:solidFill>
          <a:schemeClr val="tx2">
            <a:lumMod val="75000"/>
            <a:alpha val="50000"/>
          </a:schemeClr>
        </a:solidFill>
      </dgm:spPr>
      <dgm:t>
        <a:bodyPr/>
        <a:lstStyle/>
        <a:p>
          <a:r>
            <a:rPr lang="en-US" sz="2400"/>
            <a:t> </a:t>
          </a:r>
        </a:p>
      </dgm:t>
    </dgm:pt>
    <dgm:pt modelId="{FA5BD4B8-CB12-46BE-AC23-1C5FB750D24E}" type="parTrans" cxnId="{8FBFAC9D-F71B-482A-BC7A-C239381BCC65}">
      <dgm:prSet/>
      <dgm:spPr/>
      <dgm:t>
        <a:bodyPr/>
        <a:lstStyle/>
        <a:p>
          <a:endParaRPr lang="en-US"/>
        </a:p>
      </dgm:t>
    </dgm:pt>
    <dgm:pt modelId="{EF990A43-AB3B-4EDA-9AA0-1CFB72B5AD2E}" type="sibTrans" cxnId="{8FBFAC9D-F71B-482A-BC7A-C239381BCC65}">
      <dgm:prSet/>
      <dgm:spPr/>
      <dgm:t>
        <a:bodyPr/>
        <a:lstStyle/>
        <a:p>
          <a:endParaRPr lang="en-US"/>
        </a:p>
      </dgm:t>
    </dgm:pt>
    <dgm:pt modelId="{22727922-FD3C-4910-8018-FE098F336CDB}">
      <dgm:prSet phldrT="[Text]" custT="1"/>
      <dgm:spPr>
        <a:solidFill>
          <a:srgbClr val="00B0F0">
            <a:alpha val="50000"/>
          </a:srgbClr>
        </a:solidFill>
      </dgm:spPr>
      <dgm:t>
        <a:bodyPr/>
        <a:lstStyle/>
        <a:p>
          <a:r>
            <a:rPr lang="en-US" sz="2400"/>
            <a:t>OCWD</a:t>
          </a:r>
        </a:p>
      </dgm:t>
    </dgm:pt>
    <dgm:pt modelId="{45645E95-BB6C-4194-831D-D8CD7199204D}" type="parTrans" cxnId="{B27F821B-A100-4C90-9DF0-2802C92AFE13}">
      <dgm:prSet/>
      <dgm:spPr/>
      <dgm:t>
        <a:bodyPr/>
        <a:lstStyle/>
        <a:p>
          <a:endParaRPr lang="en-US"/>
        </a:p>
      </dgm:t>
    </dgm:pt>
    <dgm:pt modelId="{D34375E5-1461-49C7-B302-9A883A771560}" type="sibTrans" cxnId="{B27F821B-A100-4C90-9DF0-2802C92AFE13}">
      <dgm:prSet/>
      <dgm:spPr/>
      <dgm:t>
        <a:bodyPr/>
        <a:lstStyle/>
        <a:p>
          <a:endParaRPr lang="en-US"/>
        </a:p>
      </dgm:t>
    </dgm:pt>
    <dgm:pt modelId="{2A884E53-DCB2-4AF4-9EE4-96D4C13792A0}">
      <dgm:prSet phldrT="[Text]" custT="1"/>
      <dgm:spPr>
        <a:solidFill>
          <a:schemeClr val="accent1">
            <a:lumMod val="60000"/>
            <a:lumOff val="40000"/>
            <a:alpha val="50000"/>
          </a:schemeClr>
        </a:solidFill>
      </dgm:spPr>
      <dgm:t>
        <a:bodyPr/>
        <a:lstStyle/>
        <a:p>
          <a:r>
            <a:rPr lang="en-US" sz="2400"/>
            <a:t> </a:t>
          </a:r>
        </a:p>
      </dgm:t>
    </dgm:pt>
    <dgm:pt modelId="{73B74263-0A98-45BE-82D8-AEBF7AFB8B00}" type="parTrans" cxnId="{BDA16108-4F77-47CB-B5FF-047461AAC9F9}">
      <dgm:prSet/>
      <dgm:spPr/>
      <dgm:t>
        <a:bodyPr/>
        <a:lstStyle/>
        <a:p>
          <a:endParaRPr lang="en-US"/>
        </a:p>
      </dgm:t>
    </dgm:pt>
    <dgm:pt modelId="{EC4098E9-7311-41B5-8266-D014A09AA93C}" type="sibTrans" cxnId="{BDA16108-4F77-47CB-B5FF-047461AAC9F9}">
      <dgm:prSet/>
      <dgm:spPr/>
      <dgm:t>
        <a:bodyPr/>
        <a:lstStyle/>
        <a:p>
          <a:endParaRPr lang="en-US"/>
        </a:p>
      </dgm:t>
    </dgm:pt>
    <dgm:pt modelId="{24FC1D3E-8E03-4257-94E3-D5521A620E56}" type="pres">
      <dgm:prSet presAssocID="{5F40A693-CDD0-428C-A780-288E2E3FB3DE}" presName="Name0" presStyleCnt="0">
        <dgm:presLayoutVars>
          <dgm:chMax val="7"/>
          <dgm:dir/>
          <dgm:resizeHandles val="exact"/>
        </dgm:presLayoutVars>
      </dgm:prSet>
      <dgm:spPr/>
    </dgm:pt>
    <dgm:pt modelId="{3AC64B1C-0CEA-48AB-BB63-8A805F10E823}" type="pres">
      <dgm:prSet presAssocID="{5F40A693-CDD0-428C-A780-288E2E3FB3DE}" presName="ellipse1" presStyleLbl="vennNode1" presStyleIdx="0" presStyleCnt="3" custLinFactNeighborX="29565">
        <dgm:presLayoutVars>
          <dgm:bulletEnabled val="1"/>
        </dgm:presLayoutVars>
      </dgm:prSet>
      <dgm:spPr/>
    </dgm:pt>
    <dgm:pt modelId="{CB6A8CEE-D1BB-405A-9506-D471DA7CD1ED}" type="pres">
      <dgm:prSet presAssocID="{5F40A693-CDD0-428C-A780-288E2E3FB3DE}" presName="ellipse2" presStyleLbl="vennNode1" presStyleIdx="1" presStyleCnt="3" custLinFactNeighborX="6698" custLinFactNeighborY="-9000">
        <dgm:presLayoutVars>
          <dgm:bulletEnabled val="1"/>
        </dgm:presLayoutVars>
      </dgm:prSet>
      <dgm:spPr/>
    </dgm:pt>
    <dgm:pt modelId="{3F9C5A3D-1AB1-450B-B503-BD73A5FD993D}" type="pres">
      <dgm:prSet presAssocID="{5F40A693-CDD0-428C-A780-288E2E3FB3DE}" presName="ellipse3" presStyleLbl="vennNode1" presStyleIdx="2" presStyleCnt="3" custLinFactNeighborX="-14000">
        <dgm:presLayoutVars>
          <dgm:bulletEnabled val="1"/>
        </dgm:presLayoutVars>
      </dgm:prSet>
      <dgm:spPr/>
    </dgm:pt>
  </dgm:ptLst>
  <dgm:cxnLst>
    <dgm:cxn modelId="{BDA16108-4F77-47CB-B5FF-047461AAC9F9}" srcId="{5F40A693-CDD0-428C-A780-288E2E3FB3DE}" destId="{2A884E53-DCB2-4AF4-9EE4-96D4C13792A0}" srcOrd="2" destOrd="0" parTransId="{73B74263-0A98-45BE-82D8-AEBF7AFB8B00}" sibTransId="{EC4098E9-7311-41B5-8266-D014A09AA93C}"/>
    <dgm:cxn modelId="{B27F821B-A100-4C90-9DF0-2802C92AFE13}" srcId="{5F40A693-CDD0-428C-A780-288E2E3FB3DE}" destId="{22727922-FD3C-4910-8018-FE098F336CDB}" srcOrd="1" destOrd="0" parTransId="{45645E95-BB6C-4194-831D-D8CD7199204D}" sibTransId="{D34375E5-1461-49C7-B302-9A883A771560}"/>
    <dgm:cxn modelId="{E449305C-2AAA-4D22-B3E0-7D8ACF4C1783}" type="presOf" srcId="{5F40A693-CDD0-428C-A780-288E2E3FB3DE}" destId="{24FC1D3E-8E03-4257-94E3-D5521A620E56}" srcOrd="0" destOrd="0" presId="urn:microsoft.com/office/officeart/2005/8/layout/rings+Icon"/>
    <dgm:cxn modelId="{73B1FB5C-73DC-4A34-ADC4-117CAB81FA13}" type="presOf" srcId="{2A884E53-DCB2-4AF4-9EE4-96D4C13792A0}" destId="{3F9C5A3D-1AB1-450B-B503-BD73A5FD993D}" srcOrd="0" destOrd="0" presId="urn:microsoft.com/office/officeart/2005/8/layout/rings+Icon"/>
    <dgm:cxn modelId="{4503F782-8D3D-4304-8ED9-8793750E67DD}" type="presOf" srcId="{22727922-FD3C-4910-8018-FE098F336CDB}" destId="{CB6A8CEE-D1BB-405A-9506-D471DA7CD1ED}" srcOrd="0" destOrd="0" presId="urn:microsoft.com/office/officeart/2005/8/layout/rings+Icon"/>
    <dgm:cxn modelId="{8FBFAC9D-F71B-482A-BC7A-C239381BCC65}" srcId="{5F40A693-CDD0-428C-A780-288E2E3FB3DE}" destId="{6169615E-3F18-49B6-B454-B95A81BF4044}" srcOrd="0" destOrd="0" parTransId="{FA5BD4B8-CB12-46BE-AC23-1C5FB750D24E}" sibTransId="{EF990A43-AB3B-4EDA-9AA0-1CFB72B5AD2E}"/>
    <dgm:cxn modelId="{5D0D3AF3-8686-4967-B75C-CCC3A7ACBCF4}" type="presOf" srcId="{6169615E-3F18-49B6-B454-B95A81BF4044}" destId="{3AC64B1C-0CEA-48AB-BB63-8A805F10E823}" srcOrd="0" destOrd="0" presId="urn:microsoft.com/office/officeart/2005/8/layout/rings+Icon"/>
    <dgm:cxn modelId="{E1A39EC8-0157-431E-BE1E-F1E1270EEF66}" type="presParOf" srcId="{24FC1D3E-8E03-4257-94E3-D5521A620E56}" destId="{3AC64B1C-0CEA-48AB-BB63-8A805F10E823}" srcOrd="0" destOrd="0" presId="urn:microsoft.com/office/officeart/2005/8/layout/rings+Icon"/>
    <dgm:cxn modelId="{3E24DD5F-5CF0-481F-941D-DA948E399B5F}" type="presParOf" srcId="{24FC1D3E-8E03-4257-94E3-D5521A620E56}" destId="{CB6A8CEE-D1BB-405A-9506-D471DA7CD1ED}" srcOrd="1" destOrd="0" presId="urn:microsoft.com/office/officeart/2005/8/layout/rings+Icon"/>
    <dgm:cxn modelId="{ECDDB03B-B8AB-45FA-AC4F-10C756A1F545}" type="presParOf" srcId="{24FC1D3E-8E03-4257-94E3-D5521A620E56}" destId="{3F9C5A3D-1AB1-450B-B503-BD73A5FD993D}" srcOrd="2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F40A693-CDD0-428C-A780-288E2E3FB3DE}" type="doc">
      <dgm:prSet loTypeId="urn:microsoft.com/office/officeart/2005/8/layout/rings+Icon" loCatId="officeonline" qsTypeId="urn:microsoft.com/office/officeart/2005/8/quickstyle/simple1" qsCatId="simple" csTypeId="urn:microsoft.com/office/officeart/2005/8/colors/accent1_2" csCatId="accent1" phldr="1"/>
      <dgm:spPr/>
    </dgm:pt>
    <dgm:pt modelId="{6169615E-3F18-49B6-B454-B95A81BF4044}">
      <dgm:prSet phldrT="[Text]"/>
      <dgm:spPr>
        <a:solidFill>
          <a:schemeClr val="tx2">
            <a:lumMod val="75000"/>
            <a:alpha val="50000"/>
          </a:schemeClr>
        </a:solidFill>
      </dgm:spPr>
      <dgm:t>
        <a:bodyPr/>
        <a:lstStyle/>
        <a:p>
          <a:r>
            <a:rPr lang="en-US"/>
            <a:t>OC San</a:t>
          </a:r>
        </a:p>
      </dgm:t>
    </dgm:pt>
    <dgm:pt modelId="{FA5BD4B8-CB12-46BE-AC23-1C5FB750D24E}" type="parTrans" cxnId="{8FBFAC9D-F71B-482A-BC7A-C239381BCC65}">
      <dgm:prSet/>
      <dgm:spPr/>
      <dgm:t>
        <a:bodyPr/>
        <a:lstStyle/>
        <a:p>
          <a:endParaRPr lang="en-US"/>
        </a:p>
      </dgm:t>
    </dgm:pt>
    <dgm:pt modelId="{EF990A43-AB3B-4EDA-9AA0-1CFB72B5AD2E}" type="sibTrans" cxnId="{8FBFAC9D-F71B-482A-BC7A-C239381BCC65}">
      <dgm:prSet/>
      <dgm:spPr/>
      <dgm:t>
        <a:bodyPr/>
        <a:lstStyle/>
        <a:p>
          <a:endParaRPr lang="en-US"/>
        </a:p>
      </dgm:t>
    </dgm:pt>
    <dgm:pt modelId="{22727922-FD3C-4910-8018-FE098F336CDB}">
      <dgm:prSet phldrT="[Text]"/>
      <dgm:spPr>
        <a:solidFill>
          <a:srgbClr val="00B0F0">
            <a:alpha val="50000"/>
          </a:srgbClr>
        </a:solidFill>
      </dgm:spPr>
      <dgm:t>
        <a:bodyPr/>
        <a:lstStyle/>
        <a:p>
          <a:r>
            <a:rPr lang="en-US"/>
            <a:t>OCWD</a:t>
          </a:r>
        </a:p>
      </dgm:t>
    </dgm:pt>
    <dgm:pt modelId="{45645E95-BB6C-4194-831D-D8CD7199204D}" type="parTrans" cxnId="{B27F821B-A100-4C90-9DF0-2802C92AFE13}">
      <dgm:prSet/>
      <dgm:spPr/>
      <dgm:t>
        <a:bodyPr/>
        <a:lstStyle/>
        <a:p>
          <a:endParaRPr lang="en-US"/>
        </a:p>
      </dgm:t>
    </dgm:pt>
    <dgm:pt modelId="{D34375E5-1461-49C7-B302-9A883A771560}" type="sibTrans" cxnId="{B27F821B-A100-4C90-9DF0-2802C92AFE13}">
      <dgm:prSet/>
      <dgm:spPr/>
      <dgm:t>
        <a:bodyPr/>
        <a:lstStyle/>
        <a:p>
          <a:endParaRPr lang="en-US"/>
        </a:p>
      </dgm:t>
    </dgm:pt>
    <dgm:pt modelId="{2A884E53-DCB2-4AF4-9EE4-96D4C13792A0}">
      <dgm:prSet phldrT="[Text]"/>
      <dgm:spPr>
        <a:solidFill>
          <a:schemeClr val="accent1">
            <a:lumMod val="60000"/>
            <a:lumOff val="40000"/>
            <a:alpha val="50000"/>
          </a:schemeClr>
        </a:solidFill>
      </dgm:spPr>
      <dgm:t>
        <a:bodyPr/>
        <a:lstStyle/>
        <a:p>
          <a:r>
            <a:rPr lang="en-US"/>
            <a:t>MS4 Permittees</a:t>
          </a:r>
        </a:p>
      </dgm:t>
    </dgm:pt>
    <dgm:pt modelId="{73B74263-0A98-45BE-82D8-AEBF7AFB8B00}" type="parTrans" cxnId="{BDA16108-4F77-47CB-B5FF-047461AAC9F9}">
      <dgm:prSet/>
      <dgm:spPr/>
      <dgm:t>
        <a:bodyPr/>
        <a:lstStyle/>
        <a:p>
          <a:endParaRPr lang="en-US"/>
        </a:p>
      </dgm:t>
    </dgm:pt>
    <dgm:pt modelId="{EC4098E9-7311-41B5-8266-D014A09AA93C}" type="sibTrans" cxnId="{BDA16108-4F77-47CB-B5FF-047461AAC9F9}">
      <dgm:prSet/>
      <dgm:spPr/>
      <dgm:t>
        <a:bodyPr/>
        <a:lstStyle/>
        <a:p>
          <a:endParaRPr lang="en-US"/>
        </a:p>
      </dgm:t>
    </dgm:pt>
    <dgm:pt modelId="{24FC1D3E-8E03-4257-94E3-D5521A620E56}" type="pres">
      <dgm:prSet presAssocID="{5F40A693-CDD0-428C-A780-288E2E3FB3DE}" presName="Name0" presStyleCnt="0">
        <dgm:presLayoutVars>
          <dgm:chMax val="7"/>
          <dgm:dir/>
          <dgm:resizeHandles val="exact"/>
        </dgm:presLayoutVars>
      </dgm:prSet>
      <dgm:spPr/>
    </dgm:pt>
    <dgm:pt modelId="{3AC64B1C-0CEA-48AB-BB63-8A805F10E823}" type="pres">
      <dgm:prSet presAssocID="{5F40A693-CDD0-428C-A780-288E2E3FB3DE}" presName="ellipse1" presStyleLbl="vennNode1" presStyleIdx="0" presStyleCnt="3" custScaleX="101897" custScaleY="100196" custLinFactNeighborX="13759" custLinFactNeighborY="-1842">
        <dgm:presLayoutVars>
          <dgm:bulletEnabled val="1"/>
        </dgm:presLayoutVars>
      </dgm:prSet>
      <dgm:spPr/>
    </dgm:pt>
    <dgm:pt modelId="{CB6A8CEE-D1BB-405A-9506-D471DA7CD1ED}" type="pres">
      <dgm:prSet presAssocID="{5F40A693-CDD0-428C-A780-288E2E3FB3DE}" presName="ellipse2" presStyleLbl="vennNode1" presStyleIdx="1" presStyleCnt="3" custScaleX="95508" custScaleY="92435" custLinFactNeighborX="-25789" custLinFactNeighborY="-11166">
        <dgm:presLayoutVars>
          <dgm:bulletEnabled val="1"/>
        </dgm:presLayoutVars>
      </dgm:prSet>
      <dgm:spPr/>
    </dgm:pt>
    <dgm:pt modelId="{3F9C5A3D-1AB1-450B-B503-BD73A5FD993D}" type="pres">
      <dgm:prSet presAssocID="{5F40A693-CDD0-428C-A780-288E2E3FB3DE}" presName="ellipse3" presStyleLbl="vennNode1" presStyleIdx="2" presStyleCnt="3" custLinFactNeighborX="-3315" custLinFactNeighborY="-1940">
        <dgm:presLayoutVars>
          <dgm:bulletEnabled val="1"/>
        </dgm:presLayoutVars>
      </dgm:prSet>
      <dgm:spPr/>
    </dgm:pt>
  </dgm:ptLst>
  <dgm:cxnLst>
    <dgm:cxn modelId="{BDA16108-4F77-47CB-B5FF-047461AAC9F9}" srcId="{5F40A693-CDD0-428C-A780-288E2E3FB3DE}" destId="{2A884E53-DCB2-4AF4-9EE4-96D4C13792A0}" srcOrd="2" destOrd="0" parTransId="{73B74263-0A98-45BE-82D8-AEBF7AFB8B00}" sibTransId="{EC4098E9-7311-41B5-8266-D014A09AA93C}"/>
    <dgm:cxn modelId="{B27F821B-A100-4C90-9DF0-2802C92AFE13}" srcId="{5F40A693-CDD0-428C-A780-288E2E3FB3DE}" destId="{22727922-FD3C-4910-8018-FE098F336CDB}" srcOrd="1" destOrd="0" parTransId="{45645E95-BB6C-4194-831D-D8CD7199204D}" sibTransId="{D34375E5-1461-49C7-B302-9A883A771560}"/>
    <dgm:cxn modelId="{E449305C-2AAA-4D22-B3E0-7D8ACF4C1783}" type="presOf" srcId="{5F40A693-CDD0-428C-A780-288E2E3FB3DE}" destId="{24FC1D3E-8E03-4257-94E3-D5521A620E56}" srcOrd="0" destOrd="0" presId="urn:microsoft.com/office/officeart/2005/8/layout/rings+Icon"/>
    <dgm:cxn modelId="{73B1FB5C-73DC-4A34-ADC4-117CAB81FA13}" type="presOf" srcId="{2A884E53-DCB2-4AF4-9EE4-96D4C13792A0}" destId="{3F9C5A3D-1AB1-450B-B503-BD73A5FD993D}" srcOrd="0" destOrd="0" presId="urn:microsoft.com/office/officeart/2005/8/layout/rings+Icon"/>
    <dgm:cxn modelId="{4503F782-8D3D-4304-8ED9-8793750E67DD}" type="presOf" srcId="{22727922-FD3C-4910-8018-FE098F336CDB}" destId="{CB6A8CEE-D1BB-405A-9506-D471DA7CD1ED}" srcOrd="0" destOrd="0" presId="urn:microsoft.com/office/officeart/2005/8/layout/rings+Icon"/>
    <dgm:cxn modelId="{8FBFAC9D-F71B-482A-BC7A-C239381BCC65}" srcId="{5F40A693-CDD0-428C-A780-288E2E3FB3DE}" destId="{6169615E-3F18-49B6-B454-B95A81BF4044}" srcOrd="0" destOrd="0" parTransId="{FA5BD4B8-CB12-46BE-AC23-1C5FB750D24E}" sibTransId="{EF990A43-AB3B-4EDA-9AA0-1CFB72B5AD2E}"/>
    <dgm:cxn modelId="{5D0D3AF3-8686-4967-B75C-CCC3A7ACBCF4}" type="presOf" srcId="{6169615E-3F18-49B6-B454-B95A81BF4044}" destId="{3AC64B1C-0CEA-48AB-BB63-8A805F10E823}" srcOrd="0" destOrd="0" presId="urn:microsoft.com/office/officeart/2005/8/layout/rings+Icon"/>
    <dgm:cxn modelId="{E1A39EC8-0157-431E-BE1E-F1E1270EEF66}" type="presParOf" srcId="{24FC1D3E-8E03-4257-94E3-D5521A620E56}" destId="{3AC64B1C-0CEA-48AB-BB63-8A805F10E823}" srcOrd="0" destOrd="0" presId="urn:microsoft.com/office/officeart/2005/8/layout/rings+Icon"/>
    <dgm:cxn modelId="{3E24DD5F-5CF0-481F-941D-DA948E399B5F}" type="presParOf" srcId="{24FC1D3E-8E03-4257-94E3-D5521A620E56}" destId="{CB6A8CEE-D1BB-405A-9506-D471DA7CD1ED}" srcOrd="1" destOrd="0" presId="urn:microsoft.com/office/officeart/2005/8/layout/rings+Icon"/>
    <dgm:cxn modelId="{ECDDB03B-B8AB-45FA-AC4F-10C756A1F545}" type="presParOf" srcId="{24FC1D3E-8E03-4257-94E3-D5521A620E56}" destId="{3F9C5A3D-1AB1-450B-B503-BD73A5FD993D}" srcOrd="2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64B1C-0CEA-48AB-BB63-8A805F10E823}">
      <dsp:nvSpPr>
        <dsp:cNvPr id="0" name=""/>
        <dsp:cNvSpPr/>
      </dsp:nvSpPr>
      <dsp:spPr>
        <a:xfrm>
          <a:off x="1869706" y="0"/>
          <a:ext cx="1978074" cy="1978046"/>
        </a:xfrm>
        <a:prstGeom prst="ellipse">
          <a:avLst/>
        </a:prstGeom>
        <a:solidFill>
          <a:schemeClr val="tx2">
            <a:lumMod val="75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 </a:t>
          </a:r>
        </a:p>
      </dsp:txBody>
      <dsp:txXfrm>
        <a:off x="2159388" y="289678"/>
        <a:ext cx="1398710" cy="1398690"/>
      </dsp:txXfrm>
    </dsp:sp>
    <dsp:sp modelId="{CB6A8CEE-D1BB-405A-9506-D471DA7CD1ED}">
      <dsp:nvSpPr>
        <dsp:cNvPr id="0" name=""/>
        <dsp:cNvSpPr/>
      </dsp:nvSpPr>
      <dsp:spPr>
        <a:xfrm>
          <a:off x="2435512" y="1141223"/>
          <a:ext cx="1978074" cy="1978046"/>
        </a:xfrm>
        <a:prstGeom prst="ellipse">
          <a:avLst/>
        </a:prstGeom>
        <a:solidFill>
          <a:srgbClr val="00B0F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OCWD</a:t>
          </a:r>
        </a:p>
      </dsp:txBody>
      <dsp:txXfrm>
        <a:off x="2725194" y="1430901"/>
        <a:ext cx="1398710" cy="1398690"/>
      </dsp:txXfrm>
    </dsp:sp>
    <dsp:sp modelId="{3F9C5A3D-1AB1-450B-B503-BD73A5FD993D}">
      <dsp:nvSpPr>
        <dsp:cNvPr id="0" name=""/>
        <dsp:cNvSpPr/>
      </dsp:nvSpPr>
      <dsp:spPr>
        <a:xfrm>
          <a:off x="3043019" y="0"/>
          <a:ext cx="1978074" cy="1978046"/>
        </a:xfrm>
        <a:prstGeom prst="ellipse">
          <a:avLst/>
        </a:prstGeom>
        <a:solidFill>
          <a:schemeClr val="accent1">
            <a:lumMod val="60000"/>
            <a:lumOff val="4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 </a:t>
          </a:r>
        </a:p>
      </dsp:txBody>
      <dsp:txXfrm>
        <a:off x="3332701" y="289678"/>
        <a:ext cx="1398710" cy="13986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64B1C-0CEA-48AB-BB63-8A805F10E823}">
      <dsp:nvSpPr>
        <dsp:cNvPr id="0" name=""/>
        <dsp:cNvSpPr/>
      </dsp:nvSpPr>
      <dsp:spPr>
        <a:xfrm>
          <a:off x="1547671" y="4"/>
          <a:ext cx="2015599" cy="1981923"/>
        </a:xfrm>
        <a:prstGeom prst="ellipse">
          <a:avLst/>
        </a:prstGeom>
        <a:solidFill>
          <a:schemeClr val="tx2">
            <a:lumMod val="75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OC San</a:t>
          </a:r>
        </a:p>
      </dsp:txBody>
      <dsp:txXfrm>
        <a:off x="1842849" y="290250"/>
        <a:ext cx="1425243" cy="1401431"/>
      </dsp:txXfrm>
    </dsp:sp>
    <dsp:sp modelId="{CB6A8CEE-D1BB-405A-9506-D471DA7CD1ED}">
      <dsp:nvSpPr>
        <dsp:cNvPr id="0" name=""/>
        <dsp:cNvSpPr/>
      </dsp:nvSpPr>
      <dsp:spPr>
        <a:xfrm>
          <a:off x="1846704" y="1211577"/>
          <a:ext cx="1889219" cy="1828407"/>
        </a:xfrm>
        <a:prstGeom prst="ellipse">
          <a:avLst/>
        </a:prstGeom>
        <a:solidFill>
          <a:srgbClr val="00B0F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OCWD</a:t>
          </a:r>
        </a:p>
      </dsp:txBody>
      <dsp:txXfrm>
        <a:off x="2123374" y="1479341"/>
        <a:ext cx="1335879" cy="1292879"/>
      </dsp:txXfrm>
    </dsp:sp>
    <dsp:sp modelId="{3F9C5A3D-1AB1-450B-B503-BD73A5FD993D}">
      <dsp:nvSpPr>
        <dsp:cNvPr id="0" name=""/>
        <dsp:cNvSpPr/>
      </dsp:nvSpPr>
      <dsp:spPr>
        <a:xfrm>
          <a:off x="3263758" y="4"/>
          <a:ext cx="1978074" cy="1978046"/>
        </a:xfrm>
        <a:prstGeom prst="ellipse">
          <a:avLst/>
        </a:prstGeom>
        <a:solidFill>
          <a:schemeClr val="accent1">
            <a:lumMod val="60000"/>
            <a:lumOff val="4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MS4 Permittees</a:t>
          </a:r>
        </a:p>
      </dsp:txBody>
      <dsp:txXfrm>
        <a:off x="3553440" y="289682"/>
        <a:ext cx="1398710" cy="13986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514" cy="741533"/>
          </a:xfrm>
          <a:prstGeom prst="rect">
            <a:avLst/>
          </a:prstGeom>
        </p:spPr>
        <p:txBody>
          <a:bodyPr vert="horz" lIns="135998" tIns="67999" rIns="135998" bIns="67999" rtlCol="0"/>
          <a:lstStyle>
            <a:lvl1pPr algn="l">
              <a:defRPr sz="18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4745" y="0"/>
            <a:ext cx="4029511" cy="741533"/>
          </a:xfrm>
          <a:prstGeom prst="rect">
            <a:avLst/>
          </a:prstGeom>
        </p:spPr>
        <p:txBody>
          <a:bodyPr vert="horz" lIns="135998" tIns="67999" rIns="135998" bIns="67999" rtlCol="0"/>
          <a:lstStyle>
            <a:lvl1pPr algn="r">
              <a:defRPr sz="1800"/>
            </a:lvl1pPr>
          </a:lstStyle>
          <a:p>
            <a:fld id="{4A6B0E1B-D564-45FC-9217-4E3B4A39B21C}" type="datetimeFigureOut">
              <a:rPr lang="en-US" smtClean="0"/>
              <a:t>10/16/2024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0663" y="1846263"/>
            <a:ext cx="8856662" cy="4983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5998" tIns="67999" rIns="135998" bIns="6799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713" y="7107607"/>
            <a:ext cx="7437119" cy="5816231"/>
          </a:xfrm>
          <a:prstGeom prst="rect">
            <a:avLst/>
          </a:prstGeom>
        </p:spPr>
        <p:txBody>
          <a:bodyPr vert="horz" lIns="135998" tIns="67999" rIns="135998" bIns="6799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4028569"/>
            <a:ext cx="4029514" cy="741533"/>
          </a:xfrm>
          <a:prstGeom prst="rect">
            <a:avLst/>
          </a:prstGeom>
        </p:spPr>
        <p:txBody>
          <a:bodyPr vert="horz" lIns="135998" tIns="67999" rIns="135998" bIns="67999" rtlCol="0" anchor="b"/>
          <a:lstStyle>
            <a:lvl1pPr algn="l">
              <a:defRPr sz="18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4745" y="14028569"/>
            <a:ext cx="4029511" cy="741533"/>
          </a:xfrm>
          <a:prstGeom prst="rect">
            <a:avLst/>
          </a:prstGeom>
        </p:spPr>
        <p:txBody>
          <a:bodyPr vert="horz" lIns="135998" tIns="67999" rIns="135998" bIns="67999" rtlCol="0" anchor="b"/>
          <a:lstStyle>
            <a:lvl1pPr algn="r">
              <a:defRPr sz="1800"/>
            </a:lvl1pPr>
          </a:lstStyle>
          <a:p>
            <a:fld id="{512EBC74-E5BC-4D17-B6CF-02CEA80C43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568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30B42E1-BB3A-E5ED-20BF-94298567F4F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0F6FC7-94D9-A826-0233-6CD664B972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F50D19-15F3-3F6A-A642-EB80BD918F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02381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F357F-3EB5-BDC6-874A-431873C53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7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BF57B-D0EC-1B95-4097-D2669C3C4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0350"/>
            <a:ext cx="10515600" cy="4646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9528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A0E2B57-0A92-6D62-4B5A-93F1C3B265E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51FC23-4EBA-D022-63C3-FF0E10D45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F8EC7F-B809-E53B-BDD0-A10EC5DB30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8069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6F7B3-AF1E-0669-485B-84F16886A9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43050"/>
            <a:ext cx="5181600" cy="4633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325AC5-9081-9F45-86A2-EF6D71B4FD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43050"/>
            <a:ext cx="5181600" cy="4633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DD4537E-E24D-40D8-210B-E33C027BB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7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0010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CA32526-89D7-75F5-92A2-14E10988B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7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5267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0410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6B968-8164-F7E6-9E9F-06E903A5A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A3CB1E-262A-7C0C-85E2-660DA7B8DE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CCBCC7-B301-479E-EC73-E4B6772C30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4931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C4E2B811-152C-14BE-D4E7-F0CE6813A55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68AD88-3D53-903C-43B2-95AFAA707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1694BF-AB68-C0A6-58F9-46D4019D16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 </a:t>
            </a:r>
          </a:p>
        </p:txBody>
      </p:sp>
    </p:spTree>
    <p:extLst>
      <p:ext uri="{BB962C8B-B14F-4D97-AF65-F5344CB8AC3E}">
        <p14:creationId xmlns:p14="http://schemas.microsoft.com/office/powerpoint/2010/main" val="2288418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5">
              <a:lumMod val="7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5586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B050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5586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5586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5586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mailto:KOToole@ocwd.com" TargetMode="Externa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C87FCCF-98AC-8864-D973-1B8E87A0FEAB}"/>
              </a:ext>
            </a:extLst>
          </p:cNvPr>
          <p:cNvSpPr txBox="1"/>
          <p:nvPr/>
        </p:nvSpPr>
        <p:spPr>
          <a:xfrm>
            <a:off x="774487" y="1889866"/>
            <a:ext cx="10643017" cy="7755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Mont" panose="00000700000000000000" pitchFamily="50" charset="0"/>
                <a:ea typeface="+mj-ea"/>
                <a:cs typeface="Arial" charset="0"/>
              </a:rPr>
              <a:t>Urban Runoff Optimization Study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C5B665-C0CF-617D-41AC-C177AFF39CFE}"/>
              </a:ext>
            </a:extLst>
          </p:cNvPr>
          <p:cNvSpPr txBox="1"/>
          <p:nvPr/>
        </p:nvSpPr>
        <p:spPr>
          <a:xfrm>
            <a:off x="3025997" y="4897635"/>
            <a:ext cx="61400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latin typeface="Mont" panose="020B0604020202020204" charset="0"/>
                <a:cs typeface="Arial" charset="0"/>
              </a:rPr>
              <a:t>Board Meeting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latin typeface="Mont" panose="020B0604020202020204" charset="0"/>
                <a:cs typeface="Arial" charset="0"/>
              </a:rPr>
              <a:t>October 16th, 2024</a:t>
            </a:r>
            <a:endParaRPr lang="en-US" sz="1800" b="1" dirty="0">
              <a:latin typeface="Mont" panose="020B0604020202020204" charset="0"/>
              <a:cs typeface="Arial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US" b="1" dirty="0">
              <a:latin typeface="Mont" panose="020B0604020202020204" charset="0"/>
              <a:cs typeface="Arial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800" b="1" dirty="0">
                <a:latin typeface="Mont" panose="020B0604020202020204" charset="0"/>
                <a:cs typeface="Arial" charset="0"/>
              </a:rPr>
              <a:t>Kevin </a:t>
            </a:r>
            <a:r>
              <a:rPr lang="en-US" sz="1600" b="1" dirty="0">
                <a:latin typeface="Mont" panose="020B0604020202020204" charset="0"/>
                <a:cs typeface="Arial" charset="0"/>
              </a:rPr>
              <a:t>O’Toole</a:t>
            </a:r>
            <a:r>
              <a:rPr lang="en-US" sz="1800" b="1" dirty="0">
                <a:latin typeface="Mont" panose="020B0604020202020204" charset="0"/>
                <a:cs typeface="Arial" charset="0"/>
              </a:rPr>
              <a:t>, Senior Planner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3234AE25-B615-28E4-7C86-71CDF398C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785" y="689538"/>
            <a:ext cx="3590942" cy="90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rovided by Facebook">
            <a:extLst>
              <a:ext uri="{FF2B5EF4-FFF2-40B4-BE49-F238E27FC236}">
                <a16:creationId xmlns:a16="http://schemas.microsoft.com/office/drawing/2014/main" id="{24F19416-3D3E-FDD0-DE47-9594FD5D9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127" y="2681270"/>
            <a:ext cx="2104192" cy="210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ichael Baker International | Welcome to Making a Difference, the Michael Baker Blog">
            <a:extLst>
              <a:ext uri="{FF2B5EF4-FFF2-40B4-BE49-F238E27FC236}">
                <a16:creationId xmlns:a16="http://schemas.microsoft.com/office/drawing/2014/main" id="{EFF81EDB-5D7B-C65B-11B8-95E49292B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2" y="2850684"/>
            <a:ext cx="2930090" cy="182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055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5D5D7-23BD-17A2-EA99-68D8E65FAD6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18308" y="117475"/>
            <a:ext cx="9497292" cy="1325563"/>
          </a:xfrm>
        </p:spPr>
        <p:txBody>
          <a:bodyPr/>
          <a:lstStyle/>
          <a:p>
            <a:r>
              <a:rPr lang="en-US" b="1" dirty="0">
                <a:latin typeface="Mont" panose="00000700000000000000" pitchFamily="50" charset="0"/>
                <a:cs typeface="Arial" charset="0"/>
              </a:rPr>
              <a:t>Summary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39F96-F1E5-552A-F515-959FA2E7574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0912" y="1667814"/>
            <a:ext cx="7250805" cy="454868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>
              <a:latin typeface="Mont" panose="00000700000000000000" pitchFamily="50" charset="0"/>
              <a:ea typeface="+mj-ea"/>
              <a:cs typeface="Arial" charset="0"/>
            </a:endParaRP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DEE7C1-9ABC-D771-B681-239CFC92487E}"/>
              </a:ext>
            </a:extLst>
          </p:cNvPr>
          <p:cNvSpPr txBox="1"/>
          <p:nvPr/>
        </p:nvSpPr>
        <p:spPr>
          <a:xfrm>
            <a:off x="456484" y="1068297"/>
            <a:ext cx="595709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Dry weather diversions represent a potential GWRS source water should OC San flows decrease</a:t>
            </a:r>
          </a:p>
          <a:p>
            <a:endParaRPr lang="en-US" sz="2400" dirty="0"/>
          </a:p>
          <a:p>
            <a:r>
              <a:rPr lang="en-US" sz="2400" dirty="0"/>
              <a:t>Achieving 10 MGD of flow not likely </a:t>
            </a:r>
          </a:p>
          <a:p>
            <a:endParaRPr lang="en-US" sz="2400" dirty="0"/>
          </a:p>
          <a:p>
            <a:r>
              <a:rPr lang="en-US" sz="2400" dirty="0"/>
              <a:t>Report and conceptual design represents the first step in the process for potentially developing new diversions or optimizing existing diversions</a:t>
            </a:r>
          </a:p>
          <a:p>
            <a:endParaRPr lang="en-US" sz="2400" dirty="0"/>
          </a:p>
          <a:p>
            <a:r>
              <a:rPr lang="en-US" sz="2400" dirty="0"/>
              <a:t>OCWD will continue to advocate for urban runoff as a local water resource for groundwater recharge</a:t>
            </a:r>
          </a:p>
        </p:txBody>
      </p:sp>
      <p:pic>
        <p:nvPicPr>
          <p:cNvPr id="11270" name="Picture 6" descr="20240806_152640">
            <a:extLst>
              <a:ext uri="{FF2B5EF4-FFF2-40B4-BE49-F238E27FC236}">
                <a16:creationId xmlns:a16="http://schemas.microsoft.com/office/drawing/2014/main" id="{F75B31C1-17BA-E67B-7EA3-4B34F43F40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2" t="16269" r="27467" b="24319"/>
          <a:stretch/>
        </p:blipFill>
        <p:spPr bwMode="auto">
          <a:xfrm>
            <a:off x="6293398" y="117475"/>
            <a:ext cx="4959887" cy="539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0B4B3F-F941-C8E7-6C3A-51BB4D4E76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435" r="10377"/>
          <a:stretch/>
        </p:blipFill>
        <p:spPr>
          <a:xfrm>
            <a:off x="8469444" y="3029851"/>
            <a:ext cx="3517692" cy="330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74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B52E2-647A-6832-11AA-97D583B5FDA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745608"/>
            <a:ext cx="10515600" cy="151765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Mont" panose="00000700000000000000" pitchFamily="50" charset="0"/>
                <a:cs typeface="Arial" charset="0"/>
              </a:rPr>
              <a:t>Questions?</a:t>
            </a:r>
            <a:r>
              <a:rPr lang="en-US" sz="4000" dirty="0"/>
              <a:t>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4E3915-942B-C01D-F211-E1BDE94CB64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577717"/>
            <a:ext cx="10515600" cy="4733925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endParaRPr lang="en-US" sz="2400" b="1" dirty="0">
              <a:cs typeface="Arial" charset="0"/>
            </a:endParaRPr>
          </a:p>
          <a:p>
            <a:pPr algn="ctr">
              <a:lnSpc>
                <a:spcPct val="100000"/>
              </a:lnSpc>
            </a:pPr>
            <a:endParaRPr lang="en-US" sz="2400" b="1" dirty="0">
              <a:cs typeface="Arial" charset="0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en-US" sz="4800" dirty="0">
              <a:solidFill>
                <a:schemeClr val="accent5">
                  <a:lumMod val="75000"/>
                </a:schemeClr>
              </a:solidFill>
              <a:latin typeface="Mont" panose="00000700000000000000" pitchFamily="50" charset="0"/>
              <a:ea typeface="+mj-ea"/>
              <a:cs typeface="Arial" charset="0"/>
            </a:endParaRPr>
          </a:p>
          <a:p>
            <a:pPr marL="0" indent="0" algn="ctr">
              <a:spcBef>
                <a:spcPct val="0"/>
              </a:spcBef>
              <a:buNone/>
            </a:pPr>
            <a:r>
              <a:rPr lang="en-US" dirty="0">
                <a:latin typeface="Mont" panose="00000700000000000000" pitchFamily="50" charset="0"/>
                <a:ea typeface="+mj-ea"/>
                <a:cs typeface="Arial" charset="0"/>
              </a:rPr>
              <a:t>Kevin O’Toole </a:t>
            </a:r>
          </a:p>
          <a:p>
            <a:pPr marL="0" indent="0" algn="ctr">
              <a:spcBef>
                <a:spcPct val="0"/>
              </a:spcBef>
              <a:buNone/>
            </a:pPr>
            <a:endParaRPr lang="en-US" dirty="0">
              <a:latin typeface="Mont" panose="00000700000000000000" pitchFamily="50" charset="0"/>
              <a:ea typeface="+mj-ea"/>
              <a:cs typeface="Arial" charset="0"/>
            </a:endParaRPr>
          </a:p>
          <a:p>
            <a:pPr marL="0" indent="0" algn="ctr">
              <a:spcBef>
                <a:spcPct val="0"/>
              </a:spcBef>
              <a:buNone/>
            </a:pPr>
            <a:r>
              <a:rPr lang="en-US" dirty="0">
                <a:latin typeface="Mont" panose="00000700000000000000" pitchFamily="50" charset="0"/>
                <a:ea typeface="+mj-ea"/>
                <a:cs typeface="Arial" charset="0"/>
              </a:rPr>
              <a:t>Senior Planner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en-US" dirty="0">
                <a:latin typeface="Mont" panose="00000700000000000000" pitchFamily="50" charset="0"/>
                <a:ea typeface="+mj-ea"/>
                <a:cs typeface="Arial" charset="0"/>
              </a:rPr>
              <a:t>Orange County Water District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en-US" sz="2400" dirty="0">
                <a:latin typeface="Mont" panose="00000700000000000000" pitchFamily="50" charset="0"/>
                <a:ea typeface="+mj-ea"/>
                <a:cs typeface="Arial" charset="0"/>
                <a:hlinkClick r:id="rId2"/>
              </a:rPr>
              <a:t>KOToole@ocwd.com</a:t>
            </a:r>
            <a:endParaRPr lang="en-US" sz="2400" dirty="0">
              <a:latin typeface="Mont" panose="00000700000000000000" pitchFamily="50" charset="0"/>
              <a:ea typeface="+mj-ea"/>
              <a:cs typeface="Arial" charset="0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en-US" sz="2400" dirty="0">
              <a:latin typeface="Mont" panose="00000700000000000000" pitchFamily="50" charset="0"/>
              <a:ea typeface="+mj-ea"/>
              <a:cs typeface="Arial" charset="0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en-US" sz="3200" dirty="0">
              <a:latin typeface="Mont" panose="00000700000000000000" pitchFamily="50" charset="0"/>
              <a:ea typeface="+mj-ea"/>
              <a:cs typeface="Arial" charset="0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en-US" sz="4400" b="1" dirty="0">
              <a:solidFill>
                <a:schemeClr val="accent5">
                  <a:lumMod val="75000"/>
                </a:schemeClr>
              </a:solidFill>
              <a:latin typeface="Mont" panose="00000700000000000000" pitchFamily="50" charset="0"/>
              <a:ea typeface="+mj-ea"/>
              <a:cs typeface="Arial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US" sz="2400" b="1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93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3DABD-4838-16C4-8AD7-F2BD60896DD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77432" y="117475"/>
            <a:ext cx="9438167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Mont" panose="00000700000000000000" pitchFamily="50" charset="0"/>
                <a:cs typeface="Arial" charset="0"/>
              </a:rPr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30884232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35163-7D78-6643-62B9-B0E1752BE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ont" panose="00000700000000000000" pitchFamily="50" charset="0"/>
                <a:cs typeface="Arial" charset="0"/>
              </a:rPr>
              <a:t>Wet Weather Diversions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365B252A-F4E4-7D2C-40D5-20EBB70BF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305" y="1212850"/>
            <a:ext cx="5091034" cy="5035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612559-B4B3-515E-67BF-F71AF50B8541}"/>
              </a:ext>
            </a:extLst>
          </p:cNvPr>
          <p:cNvSpPr txBox="1"/>
          <p:nvPr/>
        </p:nvSpPr>
        <p:spPr>
          <a:xfrm>
            <a:off x="838200" y="1339308"/>
            <a:ext cx="593610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Scoring and ranking system developed for wet weather diversions</a:t>
            </a:r>
          </a:p>
          <a:p>
            <a:endParaRPr 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Wet weather diversions would require storage infrastructure to hold and trickle into OC San – complicated and expensive</a:t>
            </a:r>
          </a:p>
          <a:p>
            <a:endParaRPr 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Many of the highest-ranking wet weather projects are also dry weather projects</a:t>
            </a:r>
          </a:p>
          <a:p>
            <a:endParaRPr 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Represents potential future study opportunity</a:t>
            </a:r>
          </a:p>
        </p:txBody>
      </p:sp>
    </p:spTree>
    <p:extLst>
      <p:ext uri="{BB962C8B-B14F-4D97-AF65-F5344CB8AC3E}">
        <p14:creationId xmlns:p14="http://schemas.microsoft.com/office/powerpoint/2010/main" val="2591129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5FBA49C-3380-4269-74E9-15704F1EC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017" y="457633"/>
            <a:ext cx="9175173" cy="5734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0770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36E35097-380E-4AB8-8813-5EE1C776CAE6}"/>
              </a:ext>
            </a:extLst>
          </p:cNvPr>
          <p:cNvSpPr>
            <a:spLocks noGrp="1"/>
          </p:cNvSpPr>
          <p:nvPr/>
        </p:nvSpPr>
        <p:spPr>
          <a:xfrm>
            <a:off x="510125" y="824077"/>
            <a:ext cx="11374734" cy="23399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0092D2"/>
              </a:buClr>
              <a:buFont typeface="Wingdings" panose="05000000000000000000" pitchFamily="2" charset="2"/>
              <a:buChar char="§"/>
            </a:pPr>
            <a:r>
              <a:rPr lang="en-US" dirty="0"/>
              <a:t>Promote water recycling, evaluate capacity of OC San and OCWD infrastructure, protect beneficial uses, improve water quality, and safeguard OC San's regulatory compliance</a:t>
            </a:r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BA5D2E78-7FA5-4964-B201-1A8D1BE1C48F}"/>
              </a:ext>
            </a:extLst>
          </p:cNvPr>
          <p:cNvSpPr>
            <a:spLocks noGrp="1"/>
          </p:cNvSpPr>
          <p:nvPr/>
        </p:nvSpPr>
        <p:spPr>
          <a:xfrm>
            <a:off x="11318075" y="6424612"/>
            <a:ext cx="3649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EA7E9F-7DB5-46A3-BB57-94D100C9E55D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81BBB094-4C4E-4D86-B1AE-6B37E389577B}"/>
              </a:ext>
            </a:extLst>
          </p:cNvPr>
          <p:cNvSpPr>
            <a:spLocks noGrp="1"/>
          </p:cNvSpPr>
          <p:nvPr/>
        </p:nvSpPr>
        <p:spPr>
          <a:xfrm>
            <a:off x="510125" y="68263"/>
            <a:ext cx="11374734" cy="602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Urban Runoff Optimization Study Goals and Objectives</a:t>
            </a:r>
          </a:p>
        </p:txBody>
      </p:sp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B888CE70-94F2-4F75-8952-12B27FD16B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9257419"/>
              </p:ext>
            </p:extLst>
          </p:nvPr>
        </p:nvGraphicFramePr>
        <p:xfrm>
          <a:off x="5767519" y="2559401"/>
          <a:ext cx="6582914" cy="32972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AF613972-A724-4D02-AD56-EFEA641FA6A0}"/>
              </a:ext>
            </a:extLst>
          </p:cNvPr>
          <p:cNvSpPr/>
          <p:nvPr/>
        </p:nvSpPr>
        <p:spPr>
          <a:xfrm>
            <a:off x="2639893" y="1980236"/>
            <a:ext cx="100700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NOW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FD3734E-23E7-48A8-BC30-5665FFCFB37A}"/>
              </a:ext>
            </a:extLst>
          </p:cNvPr>
          <p:cNvSpPr/>
          <p:nvPr/>
        </p:nvSpPr>
        <p:spPr>
          <a:xfrm>
            <a:off x="8500959" y="1980236"/>
            <a:ext cx="155042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FUTURE</a:t>
            </a:r>
          </a:p>
        </p:txBody>
      </p:sp>
      <p:graphicFrame>
        <p:nvGraphicFramePr>
          <p:cNvPr id="21" name="Diagram 20">
            <a:extLst>
              <a:ext uri="{FF2B5EF4-FFF2-40B4-BE49-F238E27FC236}">
                <a16:creationId xmlns:a16="http://schemas.microsoft.com/office/drawing/2014/main" id="{0E73B52F-52E1-45B8-AB2D-E241220F19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0200920"/>
              </p:ext>
            </p:extLst>
          </p:nvPr>
        </p:nvGraphicFramePr>
        <p:xfrm>
          <a:off x="-158433" y="2559401"/>
          <a:ext cx="6582914" cy="32972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2" name="Arrow: Right 21">
            <a:extLst>
              <a:ext uri="{FF2B5EF4-FFF2-40B4-BE49-F238E27FC236}">
                <a16:creationId xmlns:a16="http://schemas.microsoft.com/office/drawing/2014/main" id="{9BEC6ECF-7902-4E52-ACCC-892190D1B460}"/>
              </a:ext>
            </a:extLst>
          </p:cNvPr>
          <p:cNvSpPr/>
          <p:nvPr/>
        </p:nvSpPr>
        <p:spPr>
          <a:xfrm>
            <a:off x="5362644" y="3259496"/>
            <a:ext cx="1977824" cy="702181"/>
          </a:xfrm>
          <a:prstGeom prst="rightArrow">
            <a:avLst/>
          </a:prstGeom>
          <a:solidFill>
            <a:srgbClr val="8BC53F">
              <a:alpha val="34118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ABB29F4F-B702-40BB-BEEA-4B0ED376BF9E}"/>
              </a:ext>
            </a:extLst>
          </p:cNvPr>
          <p:cNvSpPr/>
          <p:nvPr/>
        </p:nvSpPr>
        <p:spPr>
          <a:xfrm>
            <a:off x="8871952" y="3713348"/>
            <a:ext cx="710213" cy="612559"/>
          </a:xfrm>
          <a:custGeom>
            <a:avLst/>
            <a:gdLst>
              <a:gd name="connsiteX0" fmla="*/ 0 w 710213"/>
              <a:gd name="connsiteY0" fmla="*/ 62144 h 612559"/>
              <a:gd name="connsiteX1" fmla="*/ 248574 w 710213"/>
              <a:gd name="connsiteY1" fmla="*/ 0 h 612559"/>
              <a:gd name="connsiteX2" fmla="*/ 452761 w 710213"/>
              <a:gd name="connsiteY2" fmla="*/ 17756 h 612559"/>
              <a:gd name="connsiteX3" fmla="*/ 665825 w 710213"/>
              <a:gd name="connsiteY3" fmla="*/ 62144 h 612559"/>
              <a:gd name="connsiteX4" fmla="*/ 710213 w 710213"/>
              <a:gd name="connsiteY4" fmla="*/ 88777 h 612559"/>
              <a:gd name="connsiteX5" fmla="*/ 639192 w 710213"/>
              <a:gd name="connsiteY5" fmla="*/ 239697 h 612559"/>
              <a:gd name="connsiteX6" fmla="*/ 559293 w 710213"/>
              <a:gd name="connsiteY6" fmla="*/ 381740 h 612559"/>
              <a:gd name="connsiteX7" fmla="*/ 452761 w 710213"/>
              <a:gd name="connsiteY7" fmla="*/ 514905 h 612559"/>
              <a:gd name="connsiteX8" fmla="*/ 372862 w 710213"/>
              <a:gd name="connsiteY8" fmla="*/ 612559 h 612559"/>
              <a:gd name="connsiteX9" fmla="*/ 275207 w 710213"/>
              <a:gd name="connsiteY9" fmla="*/ 550416 h 612559"/>
              <a:gd name="connsiteX10" fmla="*/ 186431 w 710213"/>
              <a:gd name="connsiteY10" fmla="*/ 435006 h 612559"/>
              <a:gd name="connsiteX11" fmla="*/ 97654 w 710213"/>
              <a:gd name="connsiteY11" fmla="*/ 310719 h 612559"/>
              <a:gd name="connsiteX12" fmla="*/ 35510 w 710213"/>
              <a:gd name="connsiteY12" fmla="*/ 177554 h 612559"/>
              <a:gd name="connsiteX13" fmla="*/ 0 w 710213"/>
              <a:gd name="connsiteY13" fmla="*/ 62144 h 61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0213" h="612559">
                <a:moveTo>
                  <a:pt x="0" y="62144"/>
                </a:moveTo>
                <a:lnTo>
                  <a:pt x="248574" y="0"/>
                </a:lnTo>
                <a:lnTo>
                  <a:pt x="452761" y="17756"/>
                </a:lnTo>
                <a:lnTo>
                  <a:pt x="665825" y="62144"/>
                </a:lnTo>
                <a:lnTo>
                  <a:pt x="710213" y="88777"/>
                </a:lnTo>
                <a:lnTo>
                  <a:pt x="639192" y="239697"/>
                </a:lnTo>
                <a:lnTo>
                  <a:pt x="559293" y="381740"/>
                </a:lnTo>
                <a:lnTo>
                  <a:pt x="452761" y="514905"/>
                </a:lnTo>
                <a:lnTo>
                  <a:pt x="372862" y="612559"/>
                </a:lnTo>
                <a:lnTo>
                  <a:pt x="275207" y="550416"/>
                </a:lnTo>
                <a:lnTo>
                  <a:pt x="186431" y="435006"/>
                </a:lnTo>
                <a:lnTo>
                  <a:pt x="97654" y="310719"/>
                </a:lnTo>
                <a:lnTo>
                  <a:pt x="35510" y="177554"/>
                </a:lnTo>
                <a:lnTo>
                  <a:pt x="0" y="62144"/>
                </a:lnTo>
                <a:close/>
              </a:path>
            </a:pathLst>
          </a:custGeom>
          <a:solidFill>
            <a:srgbClr val="00B05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" name="TextBox 18">
            <a:extLst>
              <a:ext uri="{FF2B5EF4-FFF2-40B4-BE49-F238E27FC236}">
                <a16:creationId xmlns:a16="http://schemas.microsoft.com/office/drawing/2014/main" id="{9804EDE7-30CB-41C7-87E2-51C7FAF8929C}"/>
              </a:ext>
            </a:extLst>
          </p:cNvPr>
          <p:cNvSpPr txBox="1"/>
          <p:nvPr/>
        </p:nvSpPr>
        <p:spPr>
          <a:xfrm>
            <a:off x="9276171" y="3013501"/>
            <a:ext cx="1550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/>
              <a:t>MS4 Permittees</a:t>
            </a:r>
          </a:p>
        </p:txBody>
      </p:sp>
      <p:sp>
        <p:nvSpPr>
          <p:cNvPr id="25" name="TextBox 19">
            <a:extLst>
              <a:ext uri="{FF2B5EF4-FFF2-40B4-BE49-F238E27FC236}">
                <a16:creationId xmlns:a16="http://schemas.microsoft.com/office/drawing/2014/main" id="{7A0B6B08-BCD0-4665-BFF7-7EA25D72A9C9}"/>
              </a:ext>
            </a:extLst>
          </p:cNvPr>
          <p:cNvSpPr txBox="1"/>
          <p:nvPr/>
        </p:nvSpPr>
        <p:spPr>
          <a:xfrm>
            <a:off x="7508551" y="3251683"/>
            <a:ext cx="1550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/>
              <a:t>OC San</a:t>
            </a:r>
          </a:p>
        </p:txBody>
      </p:sp>
    </p:spTree>
    <p:extLst>
      <p:ext uri="{BB962C8B-B14F-4D97-AF65-F5344CB8AC3E}">
        <p14:creationId xmlns:p14="http://schemas.microsoft.com/office/powerpoint/2010/main" val="2956634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E905D-9530-4787-8ECE-55E6CB87E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557" y="365125"/>
            <a:ext cx="10679243" cy="847725"/>
          </a:xfrm>
        </p:spPr>
        <p:txBody>
          <a:bodyPr/>
          <a:lstStyle/>
          <a:p>
            <a:r>
              <a:rPr lang="en-US" dirty="0">
                <a:latin typeface="Mont" panose="00000700000000000000" pitchFamily="50" charset="0"/>
                <a:cs typeface="Arial" charset="0"/>
              </a:rPr>
              <a:t>Program Background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3F3CAA-9966-827A-B3D4-DB90CD50736C}"/>
              </a:ext>
            </a:extLst>
          </p:cNvPr>
          <p:cNvSpPr txBox="1"/>
          <p:nvPr/>
        </p:nvSpPr>
        <p:spPr>
          <a:xfrm>
            <a:off x="674557" y="1212850"/>
            <a:ext cx="518659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Dry weather diversion program began in the early 2000s in response to beach closures in HB from elevated bacteria</a:t>
            </a:r>
          </a:p>
          <a:p>
            <a:endParaRPr lang="en-US" sz="2400" dirty="0"/>
          </a:p>
          <a:p>
            <a:r>
              <a:rPr lang="en-US" sz="2400" dirty="0"/>
              <a:t>Program expanded to allow up to 10 MGD of dry weather urban runoff to sewer</a:t>
            </a:r>
          </a:p>
          <a:p>
            <a:endParaRPr lang="en-US" sz="2400" dirty="0"/>
          </a:p>
          <a:p>
            <a:r>
              <a:rPr lang="en-US" sz="2400" dirty="0"/>
              <a:t>21 active diversions– currently 3 MGD diverted </a:t>
            </a:r>
          </a:p>
          <a:p>
            <a:endParaRPr lang="en-US" sz="2400" dirty="0"/>
          </a:p>
          <a:p>
            <a:r>
              <a:rPr lang="en-US" sz="2400" dirty="0"/>
              <a:t>Diverted urban runoff ultimately becomes inflow for GWRS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70B9AA5-A99D-7B26-DD8E-250F8A08B1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35"/>
          <a:stretch/>
        </p:blipFill>
        <p:spPr bwMode="auto">
          <a:xfrm>
            <a:off x="5861154" y="1450698"/>
            <a:ext cx="6233956" cy="465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238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D3E78-C78A-F54A-9D53-E124D94C8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78" y="365125"/>
            <a:ext cx="10709222" cy="847725"/>
          </a:xfrm>
        </p:spPr>
        <p:txBody>
          <a:bodyPr/>
          <a:lstStyle/>
          <a:p>
            <a:r>
              <a:rPr lang="en-US" dirty="0">
                <a:latin typeface="Mont" panose="00000700000000000000" pitchFamily="50" charset="0"/>
                <a:cs typeface="Arial" charset="0"/>
              </a:rPr>
              <a:t>Study Goals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2AEB91-87C7-1B29-C16C-DCBF0B55AE80}"/>
              </a:ext>
            </a:extLst>
          </p:cNvPr>
          <p:cNvSpPr txBox="1"/>
          <p:nvPr/>
        </p:nvSpPr>
        <p:spPr>
          <a:xfrm>
            <a:off x="644578" y="1212850"/>
            <a:ext cx="4675568" cy="4965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/>
            <a:r>
              <a:rPr lang="en-US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Unique opportunity for OC SAN, OCWD and OCPW to collaborate on regional solutions</a:t>
            </a:r>
          </a:p>
          <a:p>
            <a:pPr algn="l" rtl="0" fontAlgn="base"/>
            <a:endParaRPr lang="en-US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US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1) Optimize how diversions function to increase runoff captured by existing infrastructure</a:t>
            </a:r>
          </a:p>
          <a:p>
            <a:pPr algn="l" rtl="0" fontAlgn="base"/>
            <a:endParaRPr lang="en-US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2) Identify opportunities for new diversion projects with OCWD, OCPW, and other Orange County public agencies</a:t>
            </a:r>
            <a:endParaRPr lang="en-US" dirty="0"/>
          </a:p>
          <a:p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4984BBC-E69E-18CC-9AEC-03386917A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618" y="1212850"/>
            <a:ext cx="6320444" cy="486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741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1AE2F-E746-0343-E9AC-1522C81F6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ont" panose="00000700000000000000" pitchFamily="50" charset="0"/>
                <a:cs typeface="Arial" charset="0"/>
              </a:rPr>
              <a:t>Why is OCWD Participating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29702A-B442-717F-6D54-5DA578879C80}"/>
              </a:ext>
            </a:extLst>
          </p:cNvPr>
          <p:cNvSpPr txBox="1"/>
          <p:nvPr/>
        </p:nvSpPr>
        <p:spPr>
          <a:xfrm>
            <a:off x="748145" y="1310144"/>
            <a:ext cx="109291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OCWD views urban runoff as a valuable resource</a:t>
            </a:r>
          </a:p>
          <a:p>
            <a:endParaRPr 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400" dirty="0"/>
              <a:t>Dry weather diversions are an opportunity to improve local surface water quality while simultaneously increasing water supply to GWRS (win-win)</a:t>
            </a:r>
          </a:p>
          <a:p>
            <a:endParaRPr lang="en-US" sz="2400" dirty="0"/>
          </a:p>
        </p:txBody>
      </p:sp>
      <p:pic>
        <p:nvPicPr>
          <p:cNvPr id="1034" name="Picture 10" descr="Celebrating 15 Years of the GWRS">
            <a:extLst>
              <a:ext uri="{FF2B5EF4-FFF2-40B4-BE49-F238E27FC236}">
                <a16:creationId xmlns:a16="http://schemas.microsoft.com/office/drawing/2014/main" id="{F6335D44-5B27-E6DE-1B15-F2C918D748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0"/>
          <a:stretch/>
        </p:blipFill>
        <p:spPr bwMode="auto">
          <a:xfrm>
            <a:off x="5874895" y="3144206"/>
            <a:ext cx="5971082" cy="310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0609631-3F0A-099F-F2E7-A7E239452A73}"/>
              </a:ext>
            </a:extLst>
          </p:cNvPr>
          <p:cNvSpPr txBox="1"/>
          <p:nvPr/>
        </p:nvSpPr>
        <p:spPr>
          <a:xfrm>
            <a:off x="746896" y="3144206"/>
            <a:ext cx="49593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OC SAN can currently supply GWRS adequate treated wastewater </a:t>
            </a:r>
          </a:p>
          <a:p>
            <a:endParaRPr lang="en-US" dirty="0"/>
          </a:p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Dry weather diversions are identified as potential project in the Resilience Plan should GWRS flows decline</a:t>
            </a:r>
          </a:p>
        </p:txBody>
      </p:sp>
    </p:spTree>
    <p:extLst>
      <p:ext uri="{BB962C8B-B14F-4D97-AF65-F5344CB8AC3E}">
        <p14:creationId xmlns:p14="http://schemas.microsoft.com/office/powerpoint/2010/main" val="1183163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CE4D4-FA56-635B-398D-08CF5187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538" y="365125"/>
            <a:ext cx="10649262" cy="847725"/>
          </a:xfrm>
        </p:spPr>
        <p:txBody>
          <a:bodyPr/>
          <a:lstStyle/>
          <a:p>
            <a:r>
              <a:rPr lang="en-US" dirty="0">
                <a:latin typeface="Mont" panose="00000700000000000000" pitchFamily="50" charset="0"/>
                <a:cs typeface="Arial" charset="0"/>
              </a:rPr>
              <a:t>Optimization of Existing Diversions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7F8A65-20C4-D312-3203-F8D38482A6AB}"/>
              </a:ext>
            </a:extLst>
          </p:cNvPr>
          <p:cNvSpPr txBox="1"/>
          <p:nvPr/>
        </p:nvSpPr>
        <p:spPr>
          <a:xfrm>
            <a:off x="838199" y="1616391"/>
            <a:ext cx="483201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Optimization Methods Evaluated</a:t>
            </a:r>
          </a:p>
          <a:p>
            <a:pPr marL="914400" lvl="1" indent="-457200" fontAlgn="base">
              <a:buAutoNum type="arabicParenR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Decrease time diversions are offline</a:t>
            </a:r>
          </a:p>
          <a:p>
            <a:pPr marL="914400" lvl="1" indent="-457200" fontAlgn="base">
              <a:buAutoNum type="arabicParenR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Reactivate decommissioned diversions </a:t>
            </a:r>
          </a:p>
          <a:p>
            <a:pPr marL="914400" lvl="1" indent="-457200" fontAlgn="base">
              <a:buAutoNum type="arabicParenR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Expand tributary area</a:t>
            </a:r>
          </a:p>
          <a:p>
            <a:pPr marL="914400" lvl="1" indent="-457200" fontAlgn="base">
              <a:buFontTx/>
              <a:buAutoNum type="arabicParenR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Modify diversion to connect with reclaimable line </a:t>
            </a:r>
          </a:p>
          <a:p>
            <a:pPr algn="l" rtl="0" fontAlgn="base"/>
            <a:endParaRPr 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 rtl="0" fontAlgn="base"/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Wet weather diversion locations evaluated (not currently OC SAN approved)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AEC2937A-5981-CA0D-4421-A4DA8BBCD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218" y="1413165"/>
            <a:ext cx="6343015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306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5F19F-7B34-720C-E9FF-48E0ED5D2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1630"/>
            <a:ext cx="10515600" cy="847725"/>
          </a:xfrm>
        </p:spPr>
        <p:txBody>
          <a:bodyPr/>
          <a:lstStyle/>
          <a:p>
            <a:r>
              <a:rPr lang="en-US" dirty="0">
                <a:latin typeface="Mont" panose="00000700000000000000" pitchFamily="50" charset="0"/>
                <a:cs typeface="Arial" charset="0"/>
              </a:rPr>
              <a:t>New Diversion Evaluation Process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003311-B4EF-F890-351E-3491439EA11E}"/>
              </a:ext>
            </a:extLst>
          </p:cNvPr>
          <p:cNvSpPr txBox="1"/>
          <p:nvPr/>
        </p:nvSpPr>
        <p:spPr>
          <a:xfrm>
            <a:off x="838200" y="1468192"/>
            <a:ext cx="463321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Evaluated nearly 600 potential project locations (intersection of OC San and OCPW facilities)</a:t>
            </a:r>
          </a:p>
          <a:p>
            <a:endParaRPr 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Developed evaluation metrics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Dry Weather Volume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Water Quality (+/-)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Downstream Habitat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Tidal Influence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Project Cost</a:t>
            </a:r>
          </a:p>
          <a:p>
            <a:endParaRPr 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Scored and ranked viable projects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5F4B7D-3773-4A53-A8D7-05297F86A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232" y="1307680"/>
            <a:ext cx="6298938" cy="484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876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4DACA-05FC-1034-BDA4-1BBA86D83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Mont" panose="00000700000000000000" pitchFamily="50" charset="0"/>
                <a:cs typeface="Arial" charset="0"/>
              </a:rPr>
              <a:t>Highest Ranking Projects</a:t>
            </a:r>
            <a:endParaRPr lang="en-US" dirty="0">
              <a:latin typeface="Mont" panose="00000700000000000000" pitchFamily="50" charset="0"/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8BAD51-6D2C-65E9-3B22-F702D21FE6CE}"/>
              </a:ext>
            </a:extLst>
          </p:cNvPr>
          <p:cNvSpPr txBox="1"/>
          <p:nvPr/>
        </p:nvSpPr>
        <p:spPr>
          <a:xfrm>
            <a:off x="838200" y="1364105"/>
            <a:ext cx="488804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Top ranking diversion projects proceeded to conceptual design (8)</a:t>
            </a:r>
          </a:p>
          <a:p>
            <a:endParaRPr lang="en-US" sz="2400" dirty="0"/>
          </a:p>
          <a:p>
            <a:r>
              <a:rPr lang="en-US" sz="2400" dirty="0"/>
              <a:t>Top ranking projects account for majority of remaining urban dry weather flow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If all top-ranking projects were constructed dry weather flow into OC San is estimated to double (6-7 MGD)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77DA4B5B-048C-1AED-70CD-2FCBB2365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244" y="1364105"/>
            <a:ext cx="5915891" cy="450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957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EAE1E-9CF5-CF88-F36F-7337B4767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ont" panose="00000700000000000000" pitchFamily="50" charset="0"/>
                <a:cs typeface="Arial" charset="0"/>
              </a:rPr>
              <a:t>Next Steps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D10750-8BC2-1EFA-3B00-6374123BC7CE}"/>
              </a:ext>
            </a:extLst>
          </p:cNvPr>
          <p:cNvSpPr txBox="1"/>
          <p:nvPr/>
        </p:nvSpPr>
        <p:spPr>
          <a:xfrm>
            <a:off x="667414" y="1212850"/>
            <a:ext cx="429944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Finalizing conceptual designs for highest ranking dry weather projects</a:t>
            </a:r>
          </a:p>
          <a:p>
            <a:endParaRPr lang="en-US" sz="2400" dirty="0"/>
          </a:p>
          <a:p>
            <a:r>
              <a:rPr lang="en-US" sz="2400" dirty="0"/>
              <a:t>Create Cooperative Project Development Process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Develop Framework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Cost allocation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Funding opportunities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Develop OC San Ordinances</a:t>
            </a:r>
          </a:p>
          <a:p>
            <a:r>
              <a:rPr lang="en-US" sz="2400" dirty="0"/>
              <a:t>	</a:t>
            </a:r>
          </a:p>
          <a:p>
            <a:r>
              <a:rPr lang="en-US" sz="2400" dirty="0"/>
              <a:t>Final Report anticipated in 2025</a:t>
            </a:r>
            <a:endParaRPr lang="en-US" dirty="0"/>
          </a:p>
          <a:p>
            <a:endParaRPr lang="en-US" dirty="0"/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A7DFFF2E-F348-488F-9CAD-6628B3EE8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855" y="903648"/>
            <a:ext cx="6557731" cy="505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275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A9C9F-935C-89B8-3864-05E17FE60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ont" panose="00000700000000000000" pitchFamily="50" charset="0"/>
                <a:cs typeface="Arial" charset="0"/>
              </a:rPr>
              <a:t>Important Reminders/Challenges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B55DBA-7A6E-2391-28CA-37F7641C07BD}"/>
              </a:ext>
            </a:extLst>
          </p:cNvPr>
          <p:cNvSpPr txBox="1"/>
          <p:nvPr/>
        </p:nvSpPr>
        <p:spPr>
          <a:xfrm>
            <a:off x="838200" y="1409075"/>
            <a:ext cx="5257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OC SAN can currently supply GWRS adequate volume of treated wastewater</a:t>
            </a:r>
          </a:p>
          <a:p>
            <a:endParaRPr lang="en-US" sz="2400" dirty="0"/>
          </a:p>
          <a:p>
            <a:r>
              <a:rPr lang="en-US" sz="2400" dirty="0"/>
              <a:t>Availability of dry weather urban runoff is decreasing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Obtaining 10 MGD of dry weather runoff likely not possible 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114EC8E-2460-4741-91B9-57CF981FB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12850"/>
            <a:ext cx="5892391" cy="4966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28247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OCWD 2018_v2</Template>
  <TotalTime>54556</TotalTime>
  <Words>532</Words>
  <Application>Microsoft Office PowerPoint</Application>
  <PresentationFormat>Widescreen</PresentationFormat>
  <Paragraphs>106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Calibri</vt:lpstr>
      <vt:lpstr>Mont</vt:lpstr>
      <vt:lpstr>Wingdings</vt:lpstr>
      <vt:lpstr>Arial</vt:lpstr>
      <vt:lpstr>Custom Design</vt:lpstr>
      <vt:lpstr>PowerPoint Presentation</vt:lpstr>
      <vt:lpstr>Program Background</vt:lpstr>
      <vt:lpstr>Study Goals</vt:lpstr>
      <vt:lpstr>Why is OCWD Participating</vt:lpstr>
      <vt:lpstr>Optimization of Existing Diversions</vt:lpstr>
      <vt:lpstr>New Diversion Evaluation Process</vt:lpstr>
      <vt:lpstr>Highest Ranking Projects</vt:lpstr>
      <vt:lpstr>Next Steps</vt:lpstr>
      <vt:lpstr>Important Reminders/Challenges</vt:lpstr>
      <vt:lpstr>Summary </vt:lpstr>
      <vt:lpstr>Questions?  </vt:lpstr>
      <vt:lpstr>Extra Slides</vt:lpstr>
      <vt:lpstr>Wet Weather Diversions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ORANGE COUNTY WATER DISTRICT (OCWD)</dc:title>
  <dc:creator>Crossno, Tyler</dc:creator>
  <cp:lastModifiedBy>Fuller, Christina</cp:lastModifiedBy>
  <cp:revision>253</cp:revision>
  <cp:lastPrinted>2024-08-13T15:49:13Z</cp:lastPrinted>
  <dcterms:created xsi:type="dcterms:W3CDTF">2018-06-26T17:02:39Z</dcterms:created>
  <dcterms:modified xsi:type="dcterms:W3CDTF">2024-10-16T23:48:29Z</dcterms:modified>
</cp:coreProperties>
</file>